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81" r:id="rId6"/>
    <p:sldId id="278" r:id="rId7"/>
    <p:sldId id="279" r:id="rId8"/>
    <p:sldId id="28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4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BC93-5055-45F3-ACDE-79911063D9CA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CBCD-0DBF-4704-A88B-E7A2D057B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593B-F793-4606-B441-F2D836C33984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BF8A-4DD0-48B1-A3A1-09E3E204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1360-4350-433F-AEDF-156337FD5961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2388-C6E4-4030-BCB2-F9B1B20E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20A2-0E1F-4474-B873-B29BF964172D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B370-279E-40E9-A276-195EF322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FA24-BA4A-46D9-A2A4-69B855DE27C5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2DCA-5A6D-43BC-B932-18D4808FE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919E-2D00-4C4A-9C40-AE47858F39A4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7061-2FEC-4028-A2B3-E38093CEC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5281-76E1-41C8-B52B-7AB17D00697A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71EB-B395-4DDE-9D79-F32E8BFE2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7378-F798-47FF-8BC5-A6E4B0D094B4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1503-2FAA-4674-973B-8861B0B08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561-B257-4B44-9F67-61CACE43FCDF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3DA9-EBBF-4816-BDD2-DC4AED244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2706-974C-4623-9D1B-A9D7180E020A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D944-F92A-4016-B2A6-D43D44BF2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9D9C-5998-4B3B-ABAF-CBDF451A25AD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02F0-6AB8-4F44-B6D9-EEFA0A250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00C3A-C973-4C9C-A44C-E40FC5E123EC}" type="datetimeFigureOut">
              <a:rPr lang="ru-RU"/>
              <a:pPr>
                <a:defRPr/>
              </a:pPr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7F26B-BB1B-48C5-A1E6-AC2D4FA13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DAFCFF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DAFCFF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i="1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tint val="85000"/>
                    <a:satMod val="155000"/>
                  </a:schemeClr>
                </a:solidFill>
              </a:rPr>
              <a:t>Узор для матрешки.</a:t>
            </a:r>
            <a:endParaRPr lang="ru-RU" dirty="0" smtClean="0"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57628"/>
            <a:ext cx="7415242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Воспитатель:  Архипова А.В.</a:t>
            </a:r>
          </a:p>
        </p:txBody>
      </p:sp>
      <p:pic>
        <p:nvPicPr>
          <p:cNvPr id="4" name="Picture 7" descr="http://textile43.ru/assets/images/news/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3214710" cy="3214710"/>
          </a:xfrm>
          <a:prstGeom prst="rect">
            <a:avLst/>
          </a:prstGeom>
          <a:noFill/>
        </p:spPr>
      </p:pic>
      <p:sp>
        <p:nvSpPr>
          <p:cNvPr id="6146" name="AutoShape 2" descr="http://%D1%83%D0%BA%D1%80%D0%BE%D0%BF.org/wp-content/uploads/2014/10/matre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batesmeron.com/wp-content/uploads/2013/02/shutterstock_71662813%20%281%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ша\Desktop\Матрешка\skazo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90563"/>
            <a:ext cx="8572500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ша\Desktop\Матрешка\blacksmith_at_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ша\Desktop\Матрешка\rsu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86058"/>
            <a:ext cx="472721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Миша\Desktop\Матрешка\DSC_0106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137318" cy="598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357166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Деревянные подружки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Любят прятаться друг в дружке,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Носят яркие одёжки,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Называются — …</a:t>
            </a:r>
          </a:p>
          <a:p>
            <a:pPr algn="r"/>
            <a:r>
              <a:rPr lang="ru-RU" sz="1600" dirty="0" smtClean="0">
                <a:latin typeface="Comic Sans MS" pitchFamily="66" charset="0"/>
              </a:rPr>
              <a:t>(Матрешки)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иша\Desktop\Матрешка\3334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1965872" cy="317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Миша\Desktop\Матрешка\29813100-Traditional-Russian-Doll-Matryoshka-in-Khokhloma-style-with-berries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2032452" cy="317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Миша\Desktop\Матрешка\44366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00042"/>
            <a:ext cx="1857388" cy="31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Миша\Desktop\Матрешка\44308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00042"/>
            <a:ext cx="1714512" cy="315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429000"/>
            <a:ext cx="1880285" cy="324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иша\Desktop\Матрешка\123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929222" cy="3271608"/>
          </a:xfrm>
          <a:prstGeom prst="rect">
            <a:avLst/>
          </a:prstGeom>
          <a:noFill/>
        </p:spPr>
      </p:pic>
      <p:pic>
        <p:nvPicPr>
          <p:cNvPr id="1029" name="Picture 5" descr="C:\Users\Миша\Desktop\Матрешка\2a70f6ea7a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71744"/>
            <a:ext cx="5786478" cy="383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иша\Desktop\Матрешка\30391_217571_16c4c4c9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349328" cy="2444322"/>
          </a:xfrm>
          <a:prstGeom prst="rect">
            <a:avLst/>
          </a:prstGeom>
          <a:noFill/>
        </p:spPr>
      </p:pic>
      <p:pic>
        <p:nvPicPr>
          <p:cNvPr id="2052" name="Picture 4" descr="C:\Users\Миша\Desktop\Матрешка\365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5349525" cy="38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ша\Desktop\Матрешка\128720861_5111852_82534_html_m1b5d60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00990" cy="552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tazi">
  <a:themeElements>
    <a:clrScheme name="Поток">
      <a:dk1>
        <a:sysClr val="windowText" lastClr="000000"/>
      </a:dk1>
      <a:lt1>
        <a:sysClr val="window" lastClr="EFEFE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fantazi</Template>
  <TotalTime>275</TotalTime>
  <Words>11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fantazi</vt:lpstr>
      <vt:lpstr>Узор для матрешки.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Admin</cp:lastModifiedBy>
  <cp:revision>28</cp:revision>
  <dcterms:created xsi:type="dcterms:W3CDTF">2016-11-01T11:36:55Z</dcterms:created>
  <dcterms:modified xsi:type="dcterms:W3CDTF">2016-11-02T19:42:54Z</dcterms:modified>
</cp:coreProperties>
</file>