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65" r:id="rId4"/>
    <p:sldId id="276" r:id="rId5"/>
    <p:sldId id="263" r:id="rId6"/>
    <p:sldId id="269" r:id="rId7"/>
    <p:sldId id="270" r:id="rId8"/>
    <p:sldId id="281" r:id="rId9"/>
    <p:sldId id="283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8088" autoAdjust="0"/>
    <p:restoredTop sz="97887" autoAdjust="0"/>
  </p:normalViewPr>
  <p:slideViewPr>
    <p:cSldViewPr showGuides="1">
      <p:cViewPr varScale="1">
        <p:scale>
          <a:sx n="73" d="100"/>
          <a:sy n="73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400AA-385E-4A82-B618-220A432DC68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52"/>
            <a:ext cx="9144000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4500562" y="0"/>
            <a:ext cx="4643438" cy="280076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Проект на тему: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«</a:t>
            </a:r>
            <a:r>
              <a:rPr lang="ru-RU" sz="4400" b="1" i="1" dirty="0" smtClean="0">
                <a:solidFill>
                  <a:srgbClr val="FF0000"/>
                </a:solidFill>
              </a:rPr>
              <a:t>Весёлое лето»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i="1" dirty="0" smtClean="0">
                <a:solidFill>
                  <a:srgbClr val="FF0000"/>
                </a:solidFill>
              </a:rPr>
              <a:t>в средней группе 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« Солнышко »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2786058"/>
            <a:ext cx="4643438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Выполнила :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Горбунова Елена Анатольевна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Алекс\Desktop\одува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Ожидаемые результаты 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85860"/>
            <a:ext cx="9144000" cy="3515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lnSpc>
                <a:spcPct val="110000"/>
              </a:lnSpc>
            </a:pPr>
            <a:endParaRPr lang="ru-RU" altLang="ru-RU" sz="2400" b="1" i="1" dirty="0" smtClean="0">
              <a:solidFill>
                <a:srgbClr val="7030A0"/>
              </a:solidFill>
            </a:endParaRPr>
          </a:p>
          <a:p>
            <a:pPr lvl="5">
              <a:lnSpc>
                <a:spcPct val="110000"/>
              </a:lnSpc>
            </a:pPr>
            <a:r>
              <a:rPr lang="ru-RU" altLang="ru-RU" sz="3600" b="1" i="1" dirty="0" smtClean="0">
                <a:solidFill>
                  <a:srgbClr val="7030A0"/>
                </a:solidFill>
              </a:rPr>
              <a:t>-Расширить </a:t>
            </a:r>
            <a:r>
              <a:rPr lang="ru-RU" altLang="ru-RU" sz="3600" b="1" i="1" dirty="0" smtClean="0">
                <a:solidFill>
                  <a:srgbClr val="7030A0"/>
                </a:solidFill>
              </a:rPr>
              <a:t>представление об окружающем мире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altLang="ru-RU" sz="3600" b="1" i="1" dirty="0" smtClean="0">
                <a:solidFill>
                  <a:srgbClr val="7030A0"/>
                </a:solidFill>
              </a:rPr>
              <a:t>Получение знаний о безопасном поведении в природе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altLang="ru-RU" sz="3600" b="1" i="1" dirty="0" smtClean="0">
                <a:solidFill>
                  <a:srgbClr val="7030A0"/>
                </a:solidFill>
              </a:rPr>
              <a:t>Выставка детских работ</a:t>
            </a:r>
          </a:p>
        </p:txBody>
      </p:sp>
      <p:pic>
        <p:nvPicPr>
          <p:cNvPr id="6" name="Picture 3" descr="C:\Users\Алекс\Desktop\одува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999749">
            <a:off x="479743" y="908652"/>
            <a:ext cx="1716711" cy="207483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8"/>
          <p:cNvSpPr>
            <a:spLocks noGrp="1"/>
          </p:cNvSpPr>
          <p:nvPr>
            <p:ph idx="1"/>
          </p:nvPr>
        </p:nvSpPr>
        <p:spPr>
          <a:xfrm>
            <a:off x="5072066" y="214290"/>
            <a:ext cx="4071934" cy="6357982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rgbClr val="C00000"/>
                </a:solidFill>
              </a:rPr>
              <a:t>ВИД ПРОЕКТА :  </a:t>
            </a:r>
            <a:r>
              <a:rPr lang="ru-RU" altLang="ru-RU" b="1" dirty="0" smtClean="0">
                <a:solidFill>
                  <a:srgbClr val="002060"/>
                </a:solidFill>
              </a:rPr>
              <a:t>Краткосрочный.</a:t>
            </a: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Познавательный, творческий, развивающий . </a:t>
            </a:r>
          </a:p>
          <a:p>
            <a:r>
              <a:rPr lang="ru-RU" altLang="ru-RU" b="1" i="1" dirty="0" smtClean="0">
                <a:solidFill>
                  <a:srgbClr val="C00000"/>
                </a:solidFill>
              </a:rPr>
              <a:t>Образовательная область: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Познание</a:t>
            </a:r>
          </a:p>
          <a:p>
            <a:r>
              <a:rPr lang="ru-RU" altLang="ru-RU" b="1" i="1" dirty="0" smtClean="0">
                <a:solidFill>
                  <a:srgbClr val="C00000"/>
                </a:solidFill>
              </a:rPr>
              <a:t>Срок реализации: </a:t>
            </a:r>
          </a:p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с 05 </a:t>
            </a:r>
            <a:r>
              <a:rPr lang="ru-RU" altLang="ru-RU" b="1" dirty="0" smtClean="0">
                <a:solidFill>
                  <a:srgbClr val="7030A0"/>
                </a:solidFill>
              </a:rPr>
              <a:t>.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06.17 по 09.06.17. </a:t>
            </a:r>
          </a:p>
          <a:p>
            <a:pPr>
              <a:buFontTx/>
              <a:buNone/>
            </a:pPr>
            <a:endParaRPr lang="ru-RU" altLang="ru-RU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3988607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Алекс\Desktop\одува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3571868" cy="385762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-142908" y="3286124"/>
            <a:ext cx="55721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7030A0"/>
                </a:solidFill>
              </a:rPr>
              <a:t>Актуальность темы : 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2940" y="3929066"/>
            <a:ext cx="928694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altLang="ru-RU" b="1" i="1" dirty="0" smtClean="0">
                <a:solidFill>
                  <a:srgbClr val="7030A0"/>
                </a:solidFill>
              </a:rPr>
              <a:t>Данный проект является актуальным  в детском саду для детей  средней группы возрастом 4-5  лет ,чтобы летний оздоровительный период был  увлекательным  и интересным . Для  этого очень важно его организовать правильно. Необходимо создать условия  для проявления культурно - познавательных мероприятий  ,запросов, интересов и предпочтений, а также использование полученных знаний и умений для проведения досуга. Важно воспитывать эмоциональное положительное отношение  у  детей к организованным для них  занятий , праздников, и развлечений. Необходимо приучать детей в свободное время заниматься интересной самостоятельной  игровой  деятельностью. 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23b3234a8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623b3234a8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857232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ЦЕЛИ И ЗАДАЧИ ПРОЕКТА 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286808" cy="259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b="1" i="1" dirty="0" smtClean="0">
                <a:solidFill>
                  <a:srgbClr val="FF0000"/>
                </a:solidFill>
              </a:rPr>
              <a:t>ЦЕЛИ : </a:t>
            </a:r>
          </a:p>
          <a:p>
            <a:pPr>
              <a:buFontTx/>
              <a:buNone/>
            </a:pPr>
            <a:r>
              <a:rPr lang="ru-RU" altLang="ru-RU" b="1" i="1" dirty="0" smtClean="0"/>
              <a:t>1.Расширить,систематизировать представления детей о лете.</a:t>
            </a:r>
          </a:p>
          <a:p>
            <a:pPr>
              <a:buFontTx/>
              <a:buNone/>
            </a:pPr>
            <a:r>
              <a:rPr lang="ru-RU" altLang="ru-RU" b="1" i="1" dirty="0" smtClean="0"/>
              <a:t>2.Закрепить и расширить знания об окружающем мире.</a:t>
            </a:r>
          </a:p>
          <a:p>
            <a:pPr>
              <a:buFontTx/>
              <a:buNone/>
            </a:pPr>
            <a:r>
              <a:rPr lang="ru-RU" altLang="ru-RU" b="1" i="1" dirty="0" smtClean="0"/>
              <a:t>3.Изучить правила безопасного поведения в природе.</a:t>
            </a:r>
          </a:p>
          <a:p>
            <a:pPr>
              <a:buFontTx/>
              <a:buNone/>
            </a:pPr>
            <a:r>
              <a:rPr lang="ru-RU" altLang="ru-RU" b="1" i="1" dirty="0" smtClean="0"/>
              <a:t>  </a:t>
            </a:r>
            <a:r>
              <a:rPr lang="ru-RU" altLang="ru-RU" b="1" i="1" dirty="0" smtClean="0">
                <a:solidFill>
                  <a:srgbClr val="C00000"/>
                </a:solidFill>
              </a:rPr>
              <a:t>ЗАДАЧИ  :</a:t>
            </a:r>
            <a:endParaRPr lang="ru-RU" altLang="ru-RU" b="1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altLang="ru-RU" b="1" i="1" dirty="0" smtClean="0"/>
              <a:t>1.Развивать обобщенное представление о лете, его существенных признаках.</a:t>
            </a:r>
          </a:p>
          <a:p>
            <a:pPr>
              <a:buFontTx/>
              <a:buNone/>
            </a:pPr>
            <a:r>
              <a:rPr lang="ru-RU" altLang="ru-RU" b="1" i="1" dirty="0" smtClean="0"/>
              <a:t>2. Воспитывать любознательность, любовь к природе.</a:t>
            </a:r>
          </a:p>
          <a:p>
            <a:pPr>
              <a:buFontTx/>
              <a:buNone/>
            </a:pPr>
            <a:r>
              <a:rPr lang="ru-RU" altLang="ru-RU" b="1" i="1" dirty="0" smtClean="0"/>
              <a:t>3.Развивать двигательные, психологические, интеллектуальные, творческие способности воспитанников в разнообразных видах деятельности.</a:t>
            </a:r>
          </a:p>
          <a:p>
            <a:pPr>
              <a:buFontTx/>
              <a:buNone/>
            </a:pPr>
            <a:r>
              <a:rPr lang="ru-RU" altLang="ru-RU" b="1" i="1" dirty="0" smtClean="0"/>
              <a:t>4.Создавать атмосферу радости, формировать положительное эмоциональное состояние.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00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357290" y="1571613"/>
            <a:ext cx="7143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6" name="Picture 4" descr="C:\Users\Алекс\Desktop\одува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3732">
            <a:off x="261709" y="775549"/>
            <a:ext cx="2118064" cy="379160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</p:spPr>
      </p:pic>
      <p:pic>
        <p:nvPicPr>
          <p:cNvPr id="3077" name="Picture 5" descr="C:\Users\Алекс\Desktop\одува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8062">
            <a:off x="6980943" y="945726"/>
            <a:ext cx="1985495" cy="371477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357158" y="1"/>
            <a:ext cx="83582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Реализация проекта  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7370" y="4643446"/>
            <a:ext cx="92866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Текст  презентации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FontTx/>
              <a:buNone/>
            </a:pPr>
            <a:endParaRPr lang="ru-RU" altLang="ru-RU" sz="2400" b="1" i="1" dirty="0" smtClean="0"/>
          </a:p>
          <a:p>
            <a:pPr lvl="2" algn="ctr">
              <a:buFontTx/>
              <a:buNone/>
            </a:pPr>
            <a:endParaRPr lang="ru-RU" altLang="ru-RU" sz="1600" b="1" dirty="0" smtClean="0"/>
          </a:p>
          <a:p>
            <a:pPr lvl="2" algn="ctr">
              <a:buFontTx/>
              <a:buNone/>
            </a:pPr>
            <a:r>
              <a:rPr lang="ru-RU" altLang="ru-RU" sz="1600" b="1" dirty="0" smtClean="0"/>
              <a:t>-1. Речевое развитие 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rgbClr val="C00000"/>
                </a:solidFill>
              </a:rPr>
              <a:t>Беседы :  </a:t>
            </a:r>
            <a:r>
              <a:rPr lang="ru-RU" altLang="ru-RU" sz="1600" b="1" dirty="0" smtClean="0">
                <a:solidFill>
                  <a:srgbClr val="00B050"/>
                </a:solidFill>
              </a:rPr>
              <a:t>«</a:t>
            </a:r>
            <a:r>
              <a:rPr lang="ru-RU" sz="1600" b="1" dirty="0" smtClean="0">
                <a:solidFill>
                  <a:srgbClr val="00B050"/>
                </a:solidFill>
              </a:rPr>
              <a:t>О ЛЕТЕ </a:t>
            </a:r>
            <a:r>
              <a:rPr lang="ru-RU" sz="1600" dirty="0" smtClean="0">
                <a:solidFill>
                  <a:srgbClr val="00B050"/>
                </a:solidFill>
              </a:rPr>
              <a:t>» ,  </a:t>
            </a:r>
            <a:r>
              <a:rPr lang="ru-RU" sz="1600" b="1" dirty="0" smtClean="0">
                <a:solidFill>
                  <a:srgbClr val="00B050"/>
                </a:solidFill>
              </a:rPr>
              <a:t>«ПО ТРОПИНКЕ В ЛЕС ПОЙДЕМ» ,   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solidFill>
                  <a:srgbClr val="00B050"/>
                </a:solidFill>
              </a:rPr>
              <a:t>«ОСТОРОЖНО  -ОПАСНЫЕ НАСЕКОМЫЕ 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rgbClr val="C00000"/>
                </a:solidFill>
              </a:rPr>
              <a:t>Занятие по развитию речи  на тему: « Насекомые »</a:t>
            </a: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</a:rPr>
              <a:t>  Чтение литературы  « У солнышка в гостях   »  «  Путешествие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муравьишки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   » 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rgbClr val="C00000"/>
                </a:solidFill>
              </a:rPr>
              <a:t>Разучивание стихотворений  « Ч то такое лето  ? ,Веснушки » считалок , загадок</a:t>
            </a:r>
          </a:p>
          <a:p>
            <a:pPr algn="ctr">
              <a:buFontTx/>
              <a:buChar char="-"/>
            </a:pPr>
            <a:endParaRPr lang="ru-RU" altLang="ru-RU" sz="1600" b="1" dirty="0" smtClean="0"/>
          </a:p>
          <a:p>
            <a:pPr algn="ctr">
              <a:buFontTx/>
              <a:buChar char="-"/>
            </a:pPr>
            <a:r>
              <a:rPr lang="ru-RU" altLang="ru-RU" sz="1600" b="1" dirty="0" smtClean="0"/>
              <a:t> 2.Изобразительная деятельность  </a:t>
            </a:r>
            <a:r>
              <a:rPr lang="ru-RU" altLang="ru-RU" sz="1600" b="1" dirty="0" smtClean="0">
                <a:solidFill>
                  <a:srgbClr val="7030A0"/>
                </a:solidFill>
              </a:rPr>
              <a:t>:</a:t>
            </a:r>
          </a:p>
          <a:p>
            <a:pPr algn="ctr"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-    Рисование на асфальте цветными мелками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Рисование «Одуванчики»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 Коллективная работа «Солнышко »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Аппликация : «Бабочка »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Лепка : « Божья коровка »</a:t>
            </a:r>
          </a:p>
          <a:p>
            <a:pPr algn="ctr">
              <a:buFontTx/>
              <a:buChar char="-"/>
            </a:pPr>
            <a:endParaRPr lang="ru-RU" altLang="ru-RU" sz="1600" b="1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altLang="ru-RU" sz="1600" b="1" dirty="0" smtClean="0"/>
              <a:t>3. Игровая деятельность :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rgbClr val="C00000"/>
                </a:solidFill>
              </a:rPr>
              <a:t>Дидактические игры на тему: «  »</a:t>
            </a:r>
          </a:p>
          <a:p>
            <a:pPr marL="0" lvl="2" algn="ctr"/>
            <a:endParaRPr lang="ru-RU" altLang="ru-RU" sz="1600" b="1" dirty="0" smtClean="0"/>
          </a:p>
          <a:p>
            <a:pPr marL="0" lvl="2" algn="ctr"/>
            <a:r>
              <a:rPr lang="ru-RU" altLang="ru-RU" sz="1600" b="1" dirty="0" smtClean="0"/>
              <a:t>4. Прогулка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. </a:t>
            </a:r>
          </a:p>
          <a:p>
            <a:pPr marL="0" lvl="2" algn="ctr"/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Подвижные игры </a:t>
            </a:r>
            <a:r>
              <a:rPr lang="ru-RU" altLang="ru-RU" sz="1600" b="1" dirty="0" smtClean="0">
                <a:solidFill>
                  <a:srgbClr val="7030A0"/>
                </a:solidFill>
              </a:rPr>
              <a:t>:   </a:t>
            </a:r>
          </a:p>
          <a:p>
            <a:pPr marL="0" lvl="2" algn="ctr"/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«Рыболов » ,игры с мячом  « Съедобное не съедобное » Игра в кегли  « Самый меткий »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Самостоятельные игры на  песке :  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Конструирование  :  </a:t>
            </a:r>
          </a:p>
          <a:p>
            <a:pPr algn="ctr">
              <a:buFontTx/>
              <a:buChar char="-"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«Постройки  из мокрого песка » </a:t>
            </a:r>
          </a:p>
          <a:p>
            <a:pPr algn="ctr"/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Игра  «ЯРКОЕ  СОЛНЫШКО »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mini-horses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V="1">
            <a:off x="0" y="-928718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Алекс\Desktop\одува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43538">
            <a:off x="5622141" y="3569907"/>
            <a:ext cx="2946818" cy="235745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9" name="Рисунок 8" descr="IMG_20170522_0925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623120">
            <a:off x="769798" y="-78944"/>
            <a:ext cx="2902336" cy="2849243"/>
          </a:xfrm>
          <a:prstGeom prst="rect">
            <a:avLst/>
          </a:prstGeom>
        </p:spPr>
      </p:pic>
      <p:pic>
        <p:nvPicPr>
          <p:cNvPr id="8" name="Рисунок 7" descr="IMG_20170607_1542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833034">
            <a:off x="4159163" y="-135380"/>
            <a:ext cx="4000560" cy="3000420"/>
          </a:xfrm>
          <a:prstGeom prst="rect">
            <a:avLst/>
          </a:prstGeom>
        </p:spPr>
      </p:pic>
      <p:pic>
        <p:nvPicPr>
          <p:cNvPr id="10" name="Содержимое 3" descr="IMG_20170607_15384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569267">
            <a:off x="340481" y="2855533"/>
            <a:ext cx="3312997" cy="2805981"/>
          </a:xfrm>
          <a:prstGeom prst="rect">
            <a:avLst/>
          </a:prstGeom>
        </p:spPr>
      </p:pic>
      <p:pic>
        <p:nvPicPr>
          <p:cNvPr id="11" name="Содержимое 3" descr="IMG_20170607_10024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427624">
            <a:off x="4073141" y="2916522"/>
            <a:ext cx="2508405" cy="348340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G_20170607_0953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803804">
            <a:off x="643523" y="309161"/>
            <a:ext cx="3024929" cy="2846997"/>
          </a:xfrm>
          <a:prstGeom prst="rect">
            <a:avLst/>
          </a:prstGeom>
        </p:spPr>
      </p:pic>
      <p:pic>
        <p:nvPicPr>
          <p:cNvPr id="6" name="Рисунок 5" descr="IMG_20170607_0955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971436">
            <a:off x="4383415" y="350910"/>
            <a:ext cx="4136692" cy="3019621"/>
          </a:xfrm>
          <a:prstGeom prst="rect">
            <a:avLst/>
          </a:prstGeom>
        </p:spPr>
      </p:pic>
      <p:pic>
        <p:nvPicPr>
          <p:cNvPr id="7" name="Содержимое 3" descr="IMG_20170607_15464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6447867">
            <a:off x="2883415" y="3183642"/>
            <a:ext cx="2692094" cy="367715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607_1058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787733">
            <a:off x="4498671" y="344918"/>
            <a:ext cx="3442616" cy="3524588"/>
          </a:xfrm>
        </p:spPr>
      </p:pic>
      <p:pic>
        <p:nvPicPr>
          <p:cNvPr id="5" name="Содержимое 3" descr="IMG_20170607_1114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86763">
            <a:off x="720612" y="251161"/>
            <a:ext cx="3619229" cy="3236599"/>
          </a:xfrm>
          <a:prstGeom prst="rect">
            <a:avLst/>
          </a:prstGeom>
        </p:spPr>
      </p:pic>
      <p:pic>
        <p:nvPicPr>
          <p:cNvPr id="6" name="Содержимое 3" descr="IMG_20170607_1053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205468">
            <a:off x="1014743" y="3408260"/>
            <a:ext cx="3550586" cy="2955065"/>
          </a:xfrm>
          <a:prstGeom prst="rect">
            <a:avLst/>
          </a:prstGeom>
        </p:spPr>
      </p:pic>
      <p:pic>
        <p:nvPicPr>
          <p:cNvPr id="7" name="Содержимое 3" descr="43a660c5efaa0b7cc81b1fae0d063fb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870244">
            <a:off x="4824443" y="3476673"/>
            <a:ext cx="3338552" cy="301124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607_1109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21167885">
            <a:off x="1254562" y="25533"/>
            <a:ext cx="4026412" cy="3173222"/>
          </a:xfrm>
        </p:spPr>
      </p:pic>
      <p:pic>
        <p:nvPicPr>
          <p:cNvPr id="5" name="Рисунок 4" descr="IMG_20170607_1131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60780">
            <a:off x="4797290" y="506217"/>
            <a:ext cx="3802765" cy="3015986"/>
          </a:xfrm>
          <a:prstGeom prst="rect">
            <a:avLst/>
          </a:prstGeom>
        </p:spPr>
      </p:pic>
      <p:pic>
        <p:nvPicPr>
          <p:cNvPr id="8" name="Содержимое 3" descr="IMG_20170608_10354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86540">
            <a:off x="3139718" y="3266589"/>
            <a:ext cx="3623166" cy="2687844"/>
          </a:xfrm>
          <a:prstGeom prst="rect">
            <a:avLst/>
          </a:prstGeom>
        </p:spPr>
      </p:pic>
      <p:pic>
        <p:nvPicPr>
          <p:cNvPr id="9" name="Picture 2" descr="C:\Users\Алекс\Pictures\картинки для блога\Фотоальбом файлов для сайта\винтажные картинки для сайта\мольчик и одуванч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75146" flipH="1" flipV="1">
            <a:off x="254193" y="3269746"/>
            <a:ext cx="2963534" cy="338257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388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МАКС</cp:lastModifiedBy>
  <cp:revision>46</cp:revision>
  <dcterms:created xsi:type="dcterms:W3CDTF">2012-05-18T15:17:41Z</dcterms:created>
  <dcterms:modified xsi:type="dcterms:W3CDTF">2017-06-12T18:42:05Z</dcterms:modified>
</cp:coreProperties>
</file>