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1FE6C-DA3A-4752-A5BA-D8225A6ED69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B175967-AE82-4696-BC37-96C4F6A2765F}">
      <dgm:prSet phldrT="[Текст]" custT="1"/>
      <dgm:spPr/>
      <dgm:t>
        <a:bodyPr/>
        <a:lstStyle/>
        <a:p>
          <a:pPr algn="just"/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</a:t>
          </a:r>
          <a:endParaRPr lang="ru-RU" sz="1600" b="0" dirty="0">
            <a:solidFill>
              <a:schemeClr val="tx1"/>
            </a:solidFill>
          </a:endParaRPr>
        </a:p>
      </dgm:t>
    </dgm:pt>
    <dgm:pt modelId="{D8FB1607-3DDE-4B62-BA74-25C1E5F6A093}" type="parTrans" cxnId="{AE29DD3A-9C97-483D-B8FE-36611064F9B2}">
      <dgm:prSet/>
      <dgm:spPr/>
      <dgm:t>
        <a:bodyPr/>
        <a:lstStyle/>
        <a:p>
          <a:endParaRPr lang="ru-RU"/>
        </a:p>
      </dgm:t>
    </dgm:pt>
    <dgm:pt modelId="{67EA99CF-B530-4EDE-93F1-D01D6B645AFF}" type="sibTrans" cxnId="{AE29DD3A-9C97-483D-B8FE-36611064F9B2}">
      <dgm:prSet/>
      <dgm:spPr/>
      <dgm:t>
        <a:bodyPr/>
        <a:lstStyle/>
        <a:p>
          <a:endParaRPr lang="ru-RU"/>
        </a:p>
      </dgm:t>
    </dgm:pt>
    <dgm:pt modelId="{BD0BE337-0926-407B-996F-04C77BD52246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</a:t>
          </a:r>
          <a:endParaRPr lang="ru-RU" sz="1600" dirty="0">
            <a:solidFill>
              <a:schemeClr val="tx1"/>
            </a:solidFill>
          </a:endParaRPr>
        </a:p>
      </dgm:t>
    </dgm:pt>
    <dgm:pt modelId="{984AAEE0-9956-41B4-9B4F-4A5C80A46750}" type="parTrans" cxnId="{56887F53-2681-4A86-B7F5-B9B81036A207}">
      <dgm:prSet/>
      <dgm:spPr/>
      <dgm:t>
        <a:bodyPr/>
        <a:lstStyle/>
        <a:p>
          <a:endParaRPr lang="ru-RU"/>
        </a:p>
      </dgm:t>
    </dgm:pt>
    <dgm:pt modelId="{361807DE-EC51-46FD-9AFA-47D45A686A2C}" type="sibTrans" cxnId="{56887F53-2681-4A86-B7F5-B9B81036A207}">
      <dgm:prSet/>
      <dgm:spPr/>
      <dgm:t>
        <a:bodyPr/>
        <a:lstStyle/>
        <a:p>
          <a:endParaRPr lang="ru-RU"/>
        </a:p>
      </dgm:t>
    </dgm:pt>
    <dgm:pt modelId="{8E26C3B5-4F42-4FBF-AB96-4C8BE8A1B030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</a:t>
          </a:r>
          <a:endParaRPr lang="ru-RU" sz="1600" dirty="0">
            <a:solidFill>
              <a:schemeClr val="tx1"/>
            </a:solidFill>
          </a:endParaRPr>
        </a:p>
      </dgm:t>
    </dgm:pt>
    <dgm:pt modelId="{EEBC9B37-6AE0-4254-92EC-E24B1F3F983A}" type="parTrans" cxnId="{781C174A-9F11-49F3-9C47-2E4B190762E5}">
      <dgm:prSet/>
      <dgm:spPr/>
      <dgm:t>
        <a:bodyPr/>
        <a:lstStyle/>
        <a:p>
          <a:endParaRPr lang="ru-RU"/>
        </a:p>
      </dgm:t>
    </dgm:pt>
    <dgm:pt modelId="{ABCCFC91-513D-4384-B13C-B6D3BF7D60A6}" type="sibTrans" cxnId="{781C174A-9F11-49F3-9C47-2E4B190762E5}">
      <dgm:prSet/>
      <dgm:spPr/>
      <dgm:t>
        <a:bodyPr/>
        <a:lstStyle/>
        <a:p>
          <a:endParaRPr lang="ru-RU"/>
        </a:p>
      </dgm:t>
    </dgm:pt>
    <dgm:pt modelId="{24CB7C04-CF46-497F-83D5-E9E7D31ABB1B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</a:t>
          </a:r>
          <a:endParaRPr lang="ru-RU" sz="1600" dirty="0">
            <a:solidFill>
              <a:schemeClr val="tx1"/>
            </a:solidFill>
          </a:endParaRPr>
        </a:p>
      </dgm:t>
    </dgm:pt>
    <dgm:pt modelId="{DF054548-0A75-40F8-AD2A-526EC2C81154}" type="parTrans" cxnId="{D1AAAD6D-2C63-4A7C-85D4-7F9893F9AD37}">
      <dgm:prSet/>
      <dgm:spPr/>
      <dgm:t>
        <a:bodyPr/>
        <a:lstStyle/>
        <a:p>
          <a:endParaRPr lang="ru-RU"/>
        </a:p>
      </dgm:t>
    </dgm:pt>
    <dgm:pt modelId="{37E654C0-0D8F-42C1-B211-F41E5DA85B0A}" type="sibTrans" cxnId="{D1AAAD6D-2C63-4A7C-85D4-7F9893F9AD37}">
      <dgm:prSet/>
      <dgm:spPr/>
      <dgm:t>
        <a:bodyPr/>
        <a:lstStyle/>
        <a:p>
          <a:endParaRPr lang="ru-RU"/>
        </a:p>
      </dgm:t>
    </dgm:pt>
    <dgm:pt modelId="{CC85F20E-0F9E-4337-BEDF-B48F223A0745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</a:r>
          <a:endParaRPr lang="ru-RU" sz="1600" dirty="0">
            <a:solidFill>
              <a:schemeClr val="tx1"/>
            </a:solidFill>
          </a:endParaRPr>
        </a:p>
      </dgm:t>
    </dgm:pt>
    <dgm:pt modelId="{41454573-0A88-45C5-8E75-22AE890C1931}" type="parTrans" cxnId="{488CDCCD-DAA5-4CF7-8D70-63C961AA3218}">
      <dgm:prSet/>
      <dgm:spPr/>
      <dgm:t>
        <a:bodyPr/>
        <a:lstStyle/>
        <a:p>
          <a:endParaRPr lang="ru-RU"/>
        </a:p>
      </dgm:t>
    </dgm:pt>
    <dgm:pt modelId="{498339C3-CB15-4391-97A0-9F533282E4A8}" type="sibTrans" cxnId="{488CDCCD-DAA5-4CF7-8D70-63C961AA3218}">
      <dgm:prSet/>
      <dgm:spPr/>
      <dgm:t>
        <a:bodyPr/>
        <a:lstStyle/>
        <a:p>
          <a:endParaRPr lang="ru-RU"/>
        </a:p>
      </dgm:t>
    </dgm:pt>
    <dgm:pt modelId="{EFF48C80-CA0F-4210-B2BE-E0E63F107784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ребенок способен к волевым усилиям, может следовать социальным нормам поведения и правилам в разных видах деятельности</a:t>
          </a:r>
          <a:endParaRPr lang="ru-RU" sz="1600" b="1" dirty="0">
            <a:solidFill>
              <a:schemeClr val="tx1"/>
            </a:solidFill>
          </a:endParaRPr>
        </a:p>
      </dgm:t>
    </dgm:pt>
    <dgm:pt modelId="{96356735-0C2C-4535-BD67-88B797F000BC}" type="parTrans" cxnId="{55C82747-E80A-4319-B27E-8EEF6C0EB2F6}">
      <dgm:prSet/>
      <dgm:spPr/>
      <dgm:t>
        <a:bodyPr/>
        <a:lstStyle/>
        <a:p>
          <a:endParaRPr lang="ru-RU"/>
        </a:p>
      </dgm:t>
    </dgm:pt>
    <dgm:pt modelId="{30CD0C49-5DD1-4A89-B6CC-C5CA3DA504FD}" type="sibTrans" cxnId="{55C82747-E80A-4319-B27E-8EEF6C0EB2F6}">
      <dgm:prSet/>
      <dgm:spPr/>
      <dgm:t>
        <a:bodyPr/>
        <a:lstStyle/>
        <a:p>
          <a:endParaRPr lang="ru-RU"/>
        </a:p>
      </dgm:t>
    </dgm:pt>
    <dgm:pt modelId="{C25F38B0-AE6D-4B38-9B86-CE963D6BFEEA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ребенок способен к принятию собственных решений, опираясь на свои знания и умения в различных видах деятельности.</a:t>
          </a:r>
          <a:endParaRPr lang="ru-RU" sz="1600" b="1" dirty="0">
            <a:solidFill>
              <a:schemeClr val="tx1"/>
            </a:solidFill>
          </a:endParaRPr>
        </a:p>
      </dgm:t>
    </dgm:pt>
    <dgm:pt modelId="{6DEEAC3F-C702-47D4-B0DA-557C200C6495}" type="parTrans" cxnId="{8C07ED00-3D36-406D-AFEF-BDE2D585874D}">
      <dgm:prSet/>
      <dgm:spPr/>
      <dgm:t>
        <a:bodyPr/>
        <a:lstStyle/>
        <a:p>
          <a:endParaRPr lang="ru-RU"/>
        </a:p>
      </dgm:t>
    </dgm:pt>
    <dgm:pt modelId="{A3D8A6C7-B954-4E1D-9CE5-6FC355089213}" type="sibTrans" cxnId="{8C07ED00-3D36-406D-AFEF-BDE2D585874D}">
      <dgm:prSet/>
      <dgm:spPr/>
      <dgm:t>
        <a:bodyPr/>
        <a:lstStyle/>
        <a:p>
          <a:endParaRPr lang="ru-RU"/>
        </a:p>
      </dgm:t>
    </dgm:pt>
    <dgm:pt modelId="{93EA6180-6A20-4B5E-9BCC-E8AA424D5B50}" type="pres">
      <dgm:prSet presAssocID="{28F1FE6C-DA3A-4752-A5BA-D8225A6ED6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530739-2B1D-4877-B249-3911927E832E}" type="pres">
      <dgm:prSet presAssocID="{6B175967-AE82-4696-BC37-96C4F6A2765F}" presName="parentLin" presStyleCnt="0"/>
      <dgm:spPr/>
    </dgm:pt>
    <dgm:pt modelId="{BA9AC082-3BE7-4202-B0EC-C6C1859FBD27}" type="pres">
      <dgm:prSet presAssocID="{6B175967-AE82-4696-BC37-96C4F6A2765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0A81841-E2BD-4622-90C7-67EC8D036632}" type="pres">
      <dgm:prSet presAssocID="{6B175967-AE82-4696-BC37-96C4F6A2765F}" presName="parentText" presStyleLbl="node1" presStyleIdx="0" presStyleCnt="7" custScaleX="150037" custScaleY="1397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5C2C1-4630-4E85-BDD7-F0F2291A46A8}" type="pres">
      <dgm:prSet presAssocID="{6B175967-AE82-4696-BC37-96C4F6A2765F}" presName="negativeSpace" presStyleCnt="0"/>
      <dgm:spPr/>
    </dgm:pt>
    <dgm:pt modelId="{D0FF9061-4284-4100-8B46-3D85A65CA712}" type="pres">
      <dgm:prSet presAssocID="{6B175967-AE82-4696-BC37-96C4F6A2765F}" presName="childText" presStyleLbl="conFgAcc1" presStyleIdx="0" presStyleCnt="7" custScaleY="67862">
        <dgm:presLayoutVars>
          <dgm:bulletEnabled val="1"/>
        </dgm:presLayoutVars>
      </dgm:prSet>
      <dgm:spPr/>
    </dgm:pt>
    <dgm:pt modelId="{16E0BA46-CB0E-45FA-9509-DA3314F19F1A}" type="pres">
      <dgm:prSet presAssocID="{67EA99CF-B530-4EDE-93F1-D01D6B645AFF}" presName="spaceBetweenRectangles" presStyleCnt="0"/>
      <dgm:spPr/>
    </dgm:pt>
    <dgm:pt modelId="{ED85E265-41EC-45E4-B643-7C427C037245}" type="pres">
      <dgm:prSet presAssocID="{BD0BE337-0926-407B-996F-04C77BD52246}" presName="parentLin" presStyleCnt="0"/>
      <dgm:spPr/>
    </dgm:pt>
    <dgm:pt modelId="{DE865FD9-ECC3-4DF0-A74E-F7071FE851D8}" type="pres">
      <dgm:prSet presAssocID="{BD0BE337-0926-407B-996F-04C77BD5224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FF3699B-53E8-4AB8-9AB6-6D52D3FCC37B}" type="pres">
      <dgm:prSet presAssocID="{BD0BE337-0926-407B-996F-04C77BD52246}" presName="parentText" presStyleLbl="node1" presStyleIdx="1" presStyleCnt="7" custScaleX="142857" custScaleY="1379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AC12F-74B4-4A33-8FEF-B03271898F41}" type="pres">
      <dgm:prSet presAssocID="{BD0BE337-0926-407B-996F-04C77BD52246}" presName="negativeSpace" presStyleCnt="0"/>
      <dgm:spPr/>
    </dgm:pt>
    <dgm:pt modelId="{21526A0A-8365-4CCB-AABE-C2D0B1E9DF1E}" type="pres">
      <dgm:prSet presAssocID="{BD0BE337-0926-407B-996F-04C77BD52246}" presName="childText" presStyleLbl="conFgAcc1" presStyleIdx="1" presStyleCnt="7" custScaleY="73459">
        <dgm:presLayoutVars>
          <dgm:bulletEnabled val="1"/>
        </dgm:presLayoutVars>
      </dgm:prSet>
      <dgm:spPr/>
    </dgm:pt>
    <dgm:pt modelId="{81493972-5324-4237-A6B7-773CAB859ADD}" type="pres">
      <dgm:prSet presAssocID="{361807DE-EC51-46FD-9AFA-47D45A686A2C}" presName="spaceBetweenRectangles" presStyleCnt="0"/>
      <dgm:spPr/>
    </dgm:pt>
    <dgm:pt modelId="{8EA9EBA7-D161-4D4C-9AC3-B5FDE59BBF24}" type="pres">
      <dgm:prSet presAssocID="{8E26C3B5-4F42-4FBF-AB96-4C8BE8A1B030}" presName="parentLin" presStyleCnt="0"/>
      <dgm:spPr/>
    </dgm:pt>
    <dgm:pt modelId="{8E6D93F5-4CFC-468F-A14D-1AEBDD49D95C}" type="pres">
      <dgm:prSet presAssocID="{8E26C3B5-4F42-4FBF-AB96-4C8BE8A1B030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A7A6EC2C-D2A5-4A02-9DD4-5AA179E01F21}" type="pres">
      <dgm:prSet presAssocID="{8E26C3B5-4F42-4FBF-AB96-4C8BE8A1B030}" presName="parentText" presStyleLbl="node1" presStyleIdx="2" presStyleCnt="7" custScaleX="142857" custScaleY="1333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35F1B-3504-4853-84B1-06F84AB03C14}" type="pres">
      <dgm:prSet presAssocID="{8E26C3B5-4F42-4FBF-AB96-4C8BE8A1B030}" presName="negativeSpace" presStyleCnt="0"/>
      <dgm:spPr/>
    </dgm:pt>
    <dgm:pt modelId="{76A71A45-D587-459F-998A-B482F5652791}" type="pres">
      <dgm:prSet presAssocID="{8E26C3B5-4F42-4FBF-AB96-4C8BE8A1B030}" presName="childText" presStyleLbl="conFgAcc1" presStyleIdx="2" presStyleCnt="7" custScaleY="76881">
        <dgm:presLayoutVars>
          <dgm:bulletEnabled val="1"/>
        </dgm:presLayoutVars>
      </dgm:prSet>
      <dgm:spPr/>
    </dgm:pt>
    <dgm:pt modelId="{9B06A4C3-572F-449F-A351-3F117534F250}" type="pres">
      <dgm:prSet presAssocID="{ABCCFC91-513D-4384-B13C-B6D3BF7D60A6}" presName="spaceBetweenRectangles" presStyleCnt="0"/>
      <dgm:spPr/>
    </dgm:pt>
    <dgm:pt modelId="{6A67B581-9253-4C84-A111-CC0A87AF752D}" type="pres">
      <dgm:prSet presAssocID="{24CB7C04-CF46-497F-83D5-E9E7D31ABB1B}" presName="parentLin" presStyleCnt="0"/>
      <dgm:spPr/>
    </dgm:pt>
    <dgm:pt modelId="{2B1FC770-37E1-43AA-8E09-A1B7F1CA15A6}" type="pres">
      <dgm:prSet presAssocID="{24CB7C04-CF46-497F-83D5-E9E7D31ABB1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7FA20B4F-607E-401E-8C00-A61292B4B6C4}" type="pres">
      <dgm:prSet presAssocID="{24CB7C04-CF46-497F-83D5-E9E7D31ABB1B}" presName="parentText" presStyleLbl="node1" presStyleIdx="3" presStyleCnt="7" custScaleX="142857" custScaleY="1294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C76C7-4AE9-4AE7-B33A-5B9CE9345AFC}" type="pres">
      <dgm:prSet presAssocID="{24CB7C04-CF46-497F-83D5-E9E7D31ABB1B}" presName="negativeSpace" presStyleCnt="0"/>
      <dgm:spPr/>
    </dgm:pt>
    <dgm:pt modelId="{50FDBCB5-D49F-49A5-9019-FF87B54D5D8D}" type="pres">
      <dgm:prSet presAssocID="{24CB7C04-CF46-497F-83D5-E9E7D31ABB1B}" presName="childText" presStyleLbl="conFgAcc1" presStyleIdx="3" presStyleCnt="7" custScaleY="69093">
        <dgm:presLayoutVars>
          <dgm:bulletEnabled val="1"/>
        </dgm:presLayoutVars>
      </dgm:prSet>
      <dgm:spPr/>
    </dgm:pt>
    <dgm:pt modelId="{9842FA75-F0CA-49C9-848A-04E326405681}" type="pres">
      <dgm:prSet presAssocID="{37E654C0-0D8F-42C1-B211-F41E5DA85B0A}" presName="spaceBetweenRectangles" presStyleCnt="0"/>
      <dgm:spPr/>
    </dgm:pt>
    <dgm:pt modelId="{B6FA51EC-13DC-4C61-B8BE-508B3355EE42}" type="pres">
      <dgm:prSet presAssocID="{CC85F20E-0F9E-4337-BEDF-B48F223A0745}" presName="parentLin" presStyleCnt="0"/>
      <dgm:spPr/>
    </dgm:pt>
    <dgm:pt modelId="{30E0066D-EF57-4755-9A1B-EE51FF403202}" type="pres">
      <dgm:prSet presAssocID="{CC85F20E-0F9E-4337-BEDF-B48F223A0745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87CCCD7E-8348-49C6-9E32-69C1D5D4B960}" type="pres">
      <dgm:prSet presAssocID="{CC85F20E-0F9E-4337-BEDF-B48F223A0745}" presName="parentText" presStyleLbl="node1" presStyleIdx="4" presStyleCnt="7" custScaleX="142857" custScaleY="908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1FB83-2CD3-44E3-8FCF-3490D6AC7D63}" type="pres">
      <dgm:prSet presAssocID="{CC85F20E-0F9E-4337-BEDF-B48F223A0745}" presName="negativeSpace" presStyleCnt="0"/>
      <dgm:spPr/>
    </dgm:pt>
    <dgm:pt modelId="{C8034279-1B22-4501-9C40-C4005BF7DD61}" type="pres">
      <dgm:prSet presAssocID="{CC85F20E-0F9E-4337-BEDF-B48F223A0745}" presName="childText" presStyleLbl="conFgAcc1" presStyleIdx="4" presStyleCnt="7" custScaleY="75563">
        <dgm:presLayoutVars>
          <dgm:bulletEnabled val="1"/>
        </dgm:presLayoutVars>
      </dgm:prSet>
      <dgm:spPr/>
    </dgm:pt>
    <dgm:pt modelId="{E7260F27-4C5B-4543-9838-82A892337D6B}" type="pres">
      <dgm:prSet presAssocID="{498339C3-CB15-4391-97A0-9F533282E4A8}" presName="spaceBetweenRectangles" presStyleCnt="0"/>
      <dgm:spPr/>
    </dgm:pt>
    <dgm:pt modelId="{4315A721-C769-4ECC-AB10-4F93763E8129}" type="pres">
      <dgm:prSet presAssocID="{EFF48C80-CA0F-4210-B2BE-E0E63F107784}" presName="parentLin" presStyleCnt="0"/>
      <dgm:spPr/>
    </dgm:pt>
    <dgm:pt modelId="{B10AC20A-B5B4-4AC8-81B6-50A62FBB5240}" type="pres">
      <dgm:prSet presAssocID="{EFF48C80-CA0F-4210-B2BE-E0E63F107784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1597A933-A3DC-4D77-8E44-2B6BDEA8E395}" type="pres">
      <dgm:prSet presAssocID="{EFF48C80-CA0F-4210-B2BE-E0E63F107784}" presName="parentText" presStyleLbl="node1" presStyleIdx="5" presStyleCnt="7" custScaleX="142857" custScaleY="868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82756-AD4D-41BE-BF02-35AC3A0B798E}" type="pres">
      <dgm:prSet presAssocID="{EFF48C80-CA0F-4210-B2BE-E0E63F107784}" presName="negativeSpace" presStyleCnt="0"/>
      <dgm:spPr/>
    </dgm:pt>
    <dgm:pt modelId="{FD8C5A8C-E251-4192-BE47-1CF0C0C92DA0}" type="pres">
      <dgm:prSet presAssocID="{EFF48C80-CA0F-4210-B2BE-E0E63F107784}" presName="childText" presStyleLbl="conFgAcc1" presStyleIdx="5" presStyleCnt="7" custScaleY="73298">
        <dgm:presLayoutVars>
          <dgm:bulletEnabled val="1"/>
        </dgm:presLayoutVars>
      </dgm:prSet>
      <dgm:spPr/>
    </dgm:pt>
    <dgm:pt modelId="{756F0E17-353B-48F7-BEA9-4E2419FA2C65}" type="pres">
      <dgm:prSet presAssocID="{30CD0C49-5DD1-4A89-B6CC-C5CA3DA504FD}" presName="spaceBetweenRectangles" presStyleCnt="0"/>
      <dgm:spPr/>
    </dgm:pt>
    <dgm:pt modelId="{EE3C2882-6207-46A4-9AA6-0F78F9725431}" type="pres">
      <dgm:prSet presAssocID="{C25F38B0-AE6D-4B38-9B86-CE963D6BFEEA}" presName="parentLin" presStyleCnt="0"/>
      <dgm:spPr/>
    </dgm:pt>
    <dgm:pt modelId="{F4EFACA1-68F1-4B2A-AA15-986E29EF3AED}" type="pres">
      <dgm:prSet presAssocID="{C25F38B0-AE6D-4B38-9B86-CE963D6BFEEA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E9D081DC-D83B-48A7-90E1-56AC2249E1DE}" type="pres">
      <dgm:prSet presAssocID="{C25F38B0-AE6D-4B38-9B86-CE963D6BFEEA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A2556-86CE-47EF-8CA0-21E8912BEB41}" type="pres">
      <dgm:prSet presAssocID="{C25F38B0-AE6D-4B38-9B86-CE963D6BFEEA}" presName="negativeSpace" presStyleCnt="0"/>
      <dgm:spPr/>
    </dgm:pt>
    <dgm:pt modelId="{771300E6-EBD7-4FDA-867E-0FC00990C081}" type="pres">
      <dgm:prSet presAssocID="{C25F38B0-AE6D-4B38-9B86-CE963D6BFEE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D1AAAD6D-2C63-4A7C-85D4-7F9893F9AD37}" srcId="{28F1FE6C-DA3A-4752-A5BA-D8225A6ED69F}" destId="{24CB7C04-CF46-497F-83D5-E9E7D31ABB1B}" srcOrd="3" destOrd="0" parTransId="{DF054548-0A75-40F8-AD2A-526EC2C81154}" sibTransId="{37E654C0-0D8F-42C1-B211-F41E5DA85B0A}"/>
    <dgm:cxn modelId="{781C174A-9F11-49F3-9C47-2E4B190762E5}" srcId="{28F1FE6C-DA3A-4752-A5BA-D8225A6ED69F}" destId="{8E26C3B5-4F42-4FBF-AB96-4C8BE8A1B030}" srcOrd="2" destOrd="0" parTransId="{EEBC9B37-6AE0-4254-92EC-E24B1F3F983A}" sibTransId="{ABCCFC91-513D-4384-B13C-B6D3BF7D60A6}"/>
    <dgm:cxn modelId="{AE29DD3A-9C97-483D-B8FE-36611064F9B2}" srcId="{28F1FE6C-DA3A-4752-A5BA-D8225A6ED69F}" destId="{6B175967-AE82-4696-BC37-96C4F6A2765F}" srcOrd="0" destOrd="0" parTransId="{D8FB1607-3DDE-4B62-BA74-25C1E5F6A093}" sibTransId="{67EA99CF-B530-4EDE-93F1-D01D6B645AFF}"/>
    <dgm:cxn modelId="{C8C992C0-1C6B-4D19-BBB9-1D1951024EB4}" type="presOf" srcId="{6B175967-AE82-4696-BC37-96C4F6A2765F}" destId="{BA9AC082-3BE7-4202-B0EC-C6C1859FBD27}" srcOrd="0" destOrd="0" presId="urn:microsoft.com/office/officeart/2005/8/layout/list1"/>
    <dgm:cxn modelId="{ADE16480-67CB-4C0A-912B-25094FBA1023}" type="presOf" srcId="{C25F38B0-AE6D-4B38-9B86-CE963D6BFEEA}" destId="{E9D081DC-D83B-48A7-90E1-56AC2249E1DE}" srcOrd="1" destOrd="0" presId="urn:microsoft.com/office/officeart/2005/8/layout/list1"/>
    <dgm:cxn modelId="{26865ADE-570F-4602-ABC8-4A4EAEA1E8A0}" type="presOf" srcId="{EFF48C80-CA0F-4210-B2BE-E0E63F107784}" destId="{1597A933-A3DC-4D77-8E44-2B6BDEA8E395}" srcOrd="1" destOrd="0" presId="urn:microsoft.com/office/officeart/2005/8/layout/list1"/>
    <dgm:cxn modelId="{8A3A36EA-44F8-440A-80E4-CD3100E9CC4C}" type="presOf" srcId="{BD0BE337-0926-407B-996F-04C77BD52246}" destId="{DE865FD9-ECC3-4DF0-A74E-F7071FE851D8}" srcOrd="0" destOrd="0" presId="urn:microsoft.com/office/officeart/2005/8/layout/list1"/>
    <dgm:cxn modelId="{11CA8658-E8B8-41D0-B54D-A9A88A24775C}" type="presOf" srcId="{28F1FE6C-DA3A-4752-A5BA-D8225A6ED69F}" destId="{93EA6180-6A20-4B5E-9BCC-E8AA424D5B50}" srcOrd="0" destOrd="0" presId="urn:microsoft.com/office/officeart/2005/8/layout/list1"/>
    <dgm:cxn modelId="{56887F53-2681-4A86-B7F5-B9B81036A207}" srcId="{28F1FE6C-DA3A-4752-A5BA-D8225A6ED69F}" destId="{BD0BE337-0926-407B-996F-04C77BD52246}" srcOrd="1" destOrd="0" parTransId="{984AAEE0-9956-41B4-9B4F-4A5C80A46750}" sibTransId="{361807DE-EC51-46FD-9AFA-47D45A686A2C}"/>
    <dgm:cxn modelId="{C6221556-B5C3-405B-A1EF-EECC47ADE892}" type="presOf" srcId="{6B175967-AE82-4696-BC37-96C4F6A2765F}" destId="{10A81841-E2BD-4622-90C7-67EC8D036632}" srcOrd="1" destOrd="0" presId="urn:microsoft.com/office/officeart/2005/8/layout/list1"/>
    <dgm:cxn modelId="{62DBBB12-8F2B-4AE6-8A3C-452B531BB6BD}" type="presOf" srcId="{8E26C3B5-4F42-4FBF-AB96-4C8BE8A1B030}" destId="{8E6D93F5-4CFC-468F-A14D-1AEBDD49D95C}" srcOrd="0" destOrd="0" presId="urn:microsoft.com/office/officeart/2005/8/layout/list1"/>
    <dgm:cxn modelId="{D87BB71F-141F-4C1E-BB67-02C8046ACD96}" type="presOf" srcId="{CC85F20E-0F9E-4337-BEDF-B48F223A0745}" destId="{87CCCD7E-8348-49C6-9E32-69C1D5D4B960}" srcOrd="1" destOrd="0" presId="urn:microsoft.com/office/officeart/2005/8/layout/list1"/>
    <dgm:cxn modelId="{A3DFECF4-8113-460D-BBB4-DEE65EB9FA07}" type="presOf" srcId="{EFF48C80-CA0F-4210-B2BE-E0E63F107784}" destId="{B10AC20A-B5B4-4AC8-81B6-50A62FBB5240}" srcOrd="0" destOrd="0" presId="urn:microsoft.com/office/officeart/2005/8/layout/list1"/>
    <dgm:cxn modelId="{55C82747-E80A-4319-B27E-8EEF6C0EB2F6}" srcId="{28F1FE6C-DA3A-4752-A5BA-D8225A6ED69F}" destId="{EFF48C80-CA0F-4210-B2BE-E0E63F107784}" srcOrd="5" destOrd="0" parTransId="{96356735-0C2C-4535-BD67-88B797F000BC}" sibTransId="{30CD0C49-5DD1-4A89-B6CC-C5CA3DA504FD}"/>
    <dgm:cxn modelId="{32B1AC6B-34D3-408B-BAB4-F326FB6C8FB5}" type="presOf" srcId="{CC85F20E-0F9E-4337-BEDF-B48F223A0745}" destId="{30E0066D-EF57-4755-9A1B-EE51FF403202}" srcOrd="0" destOrd="0" presId="urn:microsoft.com/office/officeart/2005/8/layout/list1"/>
    <dgm:cxn modelId="{A7173832-0B58-4CED-95CE-34693108B908}" type="presOf" srcId="{8E26C3B5-4F42-4FBF-AB96-4C8BE8A1B030}" destId="{A7A6EC2C-D2A5-4A02-9DD4-5AA179E01F21}" srcOrd="1" destOrd="0" presId="urn:microsoft.com/office/officeart/2005/8/layout/list1"/>
    <dgm:cxn modelId="{4663AEB9-2E07-4F1F-A3F5-A070968CFA0F}" type="presOf" srcId="{24CB7C04-CF46-497F-83D5-E9E7D31ABB1B}" destId="{7FA20B4F-607E-401E-8C00-A61292B4B6C4}" srcOrd="1" destOrd="0" presId="urn:microsoft.com/office/officeart/2005/8/layout/list1"/>
    <dgm:cxn modelId="{8C07ED00-3D36-406D-AFEF-BDE2D585874D}" srcId="{28F1FE6C-DA3A-4752-A5BA-D8225A6ED69F}" destId="{C25F38B0-AE6D-4B38-9B86-CE963D6BFEEA}" srcOrd="6" destOrd="0" parTransId="{6DEEAC3F-C702-47D4-B0DA-557C200C6495}" sibTransId="{A3D8A6C7-B954-4E1D-9CE5-6FC355089213}"/>
    <dgm:cxn modelId="{8F50C65D-5785-45AC-B0CF-F59ADEEA7579}" type="presOf" srcId="{C25F38B0-AE6D-4B38-9B86-CE963D6BFEEA}" destId="{F4EFACA1-68F1-4B2A-AA15-986E29EF3AED}" srcOrd="0" destOrd="0" presId="urn:microsoft.com/office/officeart/2005/8/layout/list1"/>
    <dgm:cxn modelId="{488CDCCD-DAA5-4CF7-8D70-63C961AA3218}" srcId="{28F1FE6C-DA3A-4752-A5BA-D8225A6ED69F}" destId="{CC85F20E-0F9E-4337-BEDF-B48F223A0745}" srcOrd="4" destOrd="0" parTransId="{41454573-0A88-45C5-8E75-22AE890C1931}" sibTransId="{498339C3-CB15-4391-97A0-9F533282E4A8}"/>
    <dgm:cxn modelId="{866EDC07-A419-471B-B62E-0ED044416EF2}" type="presOf" srcId="{24CB7C04-CF46-497F-83D5-E9E7D31ABB1B}" destId="{2B1FC770-37E1-43AA-8E09-A1B7F1CA15A6}" srcOrd="0" destOrd="0" presId="urn:microsoft.com/office/officeart/2005/8/layout/list1"/>
    <dgm:cxn modelId="{2A9E3698-EF6E-4F17-94CC-775C1A182657}" type="presOf" srcId="{BD0BE337-0926-407B-996F-04C77BD52246}" destId="{4FF3699B-53E8-4AB8-9AB6-6D52D3FCC37B}" srcOrd="1" destOrd="0" presId="urn:microsoft.com/office/officeart/2005/8/layout/list1"/>
    <dgm:cxn modelId="{D74DFBD5-B9E0-4E11-8DF9-5D73E8C12786}" type="presParOf" srcId="{93EA6180-6A20-4B5E-9BCC-E8AA424D5B50}" destId="{E9530739-2B1D-4877-B249-3911927E832E}" srcOrd="0" destOrd="0" presId="urn:microsoft.com/office/officeart/2005/8/layout/list1"/>
    <dgm:cxn modelId="{40BB3164-3733-4615-8E21-448C56BF7466}" type="presParOf" srcId="{E9530739-2B1D-4877-B249-3911927E832E}" destId="{BA9AC082-3BE7-4202-B0EC-C6C1859FBD27}" srcOrd="0" destOrd="0" presId="urn:microsoft.com/office/officeart/2005/8/layout/list1"/>
    <dgm:cxn modelId="{A7C7361A-2B2E-4DF0-9D61-227ABC326AC2}" type="presParOf" srcId="{E9530739-2B1D-4877-B249-3911927E832E}" destId="{10A81841-E2BD-4622-90C7-67EC8D036632}" srcOrd="1" destOrd="0" presId="urn:microsoft.com/office/officeart/2005/8/layout/list1"/>
    <dgm:cxn modelId="{ABF0F931-6478-4464-9A03-D43D8B82074D}" type="presParOf" srcId="{93EA6180-6A20-4B5E-9BCC-E8AA424D5B50}" destId="{8F85C2C1-4630-4E85-BDD7-F0F2291A46A8}" srcOrd="1" destOrd="0" presId="urn:microsoft.com/office/officeart/2005/8/layout/list1"/>
    <dgm:cxn modelId="{3FFD90D3-F276-483F-8662-3C08421C712F}" type="presParOf" srcId="{93EA6180-6A20-4B5E-9BCC-E8AA424D5B50}" destId="{D0FF9061-4284-4100-8B46-3D85A65CA712}" srcOrd="2" destOrd="0" presId="urn:microsoft.com/office/officeart/2005/8/layout/list1"/>
    <dgm:cxn modelId="{52DB85AF-A56B-40C3-B80D-8235BF0BA141}" type="presParOf" srcId="{93EA6180-6A20-4B5E-9BCC-E8AA424D5B50}" destId="{16E0BA46-CB0E-45FA-9509-DA3314F19F1A}" srcOrd="3" destOrd="0" presId="urn:microsoft.com/office/officeart/2005/8/layout/list1"/>
    <dgm:cxn modelId="{7A401AF8-EF1E-4976-9508-EA494ED22E44}" type="presParOf" srcId="{93EA6180-6A20-4B5E-9BCC-E8AA424D5B50}" destId="{ED85E265-41EC-45E4-B643-7C427C037245}" srcOrd="4" destOrd="0" presId="urn:microsoft.com/office/officeart/2005/8/layout/list1"/>
    <dgm:cxn modelId="{6E5ED269-1DA2-4F97-B231-DE56F29EC031}" type="presParOf" srcId="{ED85E265-41EC-45E4-B643-7C427C037245}" destId="{DE865FD9-ECC3-4DF0-A74E-F7071FE851D8}" srcOrd="0" destOrd="0" presId="urn:microsoft.com/office/officeart/2005/8/layout/list1"/>
    <dgm:cxn modelId="{85A50AF1-02B8-4C86-975F-F614BC91F4F1}" type="presParOf" srcId="{ED85E265-41EC-45E4-B643-7C427C037245}" destId="{4FF3699B-53E8-4AB8-9AB6-6D52D3FCC37B}" srcOrd="1" destOrd="0" presId="urn:microsoft.com/office/officeart/2005/8/layout/list1"/>
    <dgm:cxn modelId="{CB1935B6-B3E2-4AC8-8739-0BD7A10EDF10}" type="presParOf" srcId="{93EA6180-6A20-4B5E-9BCC-E8AA424D5B50}" destId="{5EBAC12F-74B4-4A33-8FEF-B03271898F41}" srcOrd="5" destOrd="0" presId="urn:microsoft.com/office/officeart/2005/8/layout/list1"/>
    <dgm:cxn modelId="{5AAB1CBB-3395-4440-9A09-95C7D419DCD7}" type="presParOf" srcId="{93EA6180-6A20-4B5E-9BCC-E8AA424D5B50}" destId="{21526A0A-8365-4CCB-AABE-C2D0B1E9DF1E}" srcOrd="6" destOrd="0" presId="urn:microsoft.com/office/officeart/2005/8/layout/list1"/>
    <dgm:cxn modelId="{2E155986-E9FE-45F4-8040-71491950283A}" type="presParOf" srcId="{93EA6180-6A20-4B5E-9BCC-E8AA424D5B50}" destId="{81493972-5324-4237-A6B7-773CAB859ADD}" srcOrd="7" destOrd="0" presId="urn:microsoft.com/office/officeart/2005/8/layout/list1"/>
    <dgm:cxn modelId="{17777D51-A14B-436D-A772-E8327E3A6B77}" type="presParOf" srcId="{93EA6180-6A20-4B5E-9BCC-E8AA424D5B50}" destId="{8EA9EBA7-D161-4D4C-9AC3-B5FDE59BBF24}" srcOrd="8" destOrd="0" presId="urn:microsoft.com/office/officeart/2005/8/layout/list1"/>
    <dgm:cxn modelId="{22F6E19A-A315-4FE9-8328-D897A91EFECC}" type="presParOf" srcId="{8EA9EBA7-D161-4D4C-9AC3-B5FDE59BBF24}" destId="{8E6D93F5-4CFC-468F-A14D-1AEBDD49D95C}" srcOrd="0" destOrd="0" presId="urn:microsoft.com/office/officeart/2005/8/layout/list1"/>
    <dgm:cxn modelId="{1C72D97A-9876-434E-9E63-D20FA85CB2C2}" type="presParOf" srcId="{8EA9EBA7-D161-4D4C-9AC3-B5FDE59BBF24}" destId="{A7A6EC2C-D2A5-4A02-9DD4-5AA179E01F21}" srcOrd="1" destOrd="0" presId="urn:microsoft.com/office/officeart/2005/8/layout/list1"/>
    <dgm:cxn modelId="{BE8A735C-21B7-4C1C-A8BB-E9CC60D27191}" type="presParOf" srcId="{93EA6180-6A20-4B5E-9BCC-E8AA424D5B50}" destId="{18935F1B-3504-4853-84B1-06F84AB03C14}" srcOrd="9" destOrd="0" presId="urn:microsoft.com/office/officeart/2005/8/layout/list1"/>
    <dgm:cxn modelId="{BC5DC4F7-B2F5-4197-A6BF-82B2C1E16E62}" type="presParOf" srcId="{93EA6180-6A20-4B5E-9BCC-E8AA424D5B50}" destId="{76A71A45-D587-459F-998A-B482F5652791}" srcOrd="10" destOrd="0" presId="urn:microsoft.com/office/officeart/2005/8/layout/list1"/>
    <dgm:cxn modelId="{723FCF66-AA4A-4D10-9809-DC30A890BCC7}" type="presParOf" srcId="{93EA6180-6A20-4B5E-9BCC-E8AA424D5B50}" destId="{9B06A4C3-572F-449F-A351-3F117534F250}" srcOrd="11" destOrd="0" presId="urn:microsoft.com/office/officeart/2005/8/layout/list1"/>
    <dgm:cxn modelId="{60791C76-DF2A-44D6-BDB4-8C92E0789A97}" type="presParOf" srcId="{93EA6180-6A20-4B5E-9BCC-E8AA424D5B50}" destId="{6A67B581-9253-4C84-A111-CC0A87AF752D}" srcOrd="12" destOrd="0" presId="urn:microsoft.com/office/officeart/2005/8/layout/list1"/>
    <dgm:cxn modelId="{4244822C-31CE-4EBE-9B7E-458AC5767B54}" type="presParOf" srcId="{6A67B581-9253-4C84-A111-CC0A87AF752D}" destId="{2B1FC770-37E1-43AA-8E09-A1B7F1CA15A6}" srcOrd="0" destOrd="0" presId="urn:microsoft.com/office/officeart/2005/8/layout/list1"/>
    <dgm:cxn modelId="{4C29E64B-C270-46E9-8CBD-E3FE2ED90884}" type="presParOf" srcId="{6A67B581-9253-4C84-A111-CC0A87AF752D}" destId="{7FA20B4F-607E-401E-8C00-A61292B4B6C4}" srcOrd="1" destOrd="0" presId="urn:microsoft.com/office/officeart/2005/8/layout/list1"/>
    <dgm:cxn modelId="{8F62609E-A92F-413B-8321-4684E5F41849}" type="presParOf" srcId="{93EA6180-6A20-4B5E-9BCC-E8AA424D5B50}" destId="{9BBC76C7-4AE9-4AE7-B33A-5B9CE9345AFC}" srcOrd="13" destOrd="0" presId="urn:microsoft.com/office/officeart/2005/8/layout/list1"/>
    <dgm:cxn modelId="{A2C1D5D2-1AAD-40C8-A1BB-41474BB67886}" type="presParOf" srcId="{93EA6180-6A20-4B5E-9BCC-E8AA424D5B50}" destId="{50FDBCB5-D49F-49A5-9019-FF87B54D5D8D}" srcOrd="14" destOrd="0" presId="urn:microsoft.com/office/officeart/2005/8/layout/list1"/>
    <dgm:cxn modelId="{45FF5870-5D83-445E-9F9D-231E02FD1CE8}" type="presParOf" srcId="{93EA6180-6A20-4B5E-9BCC-E8AA424D5B50}" destId="{9842FA75-F0CA-49C9-848A-04E326405681}" srcOrd="15" destOrd="0" presId="urn:microsoft.com/office/officeart/2005/8/layout/list1"/>
    <dgm:cxn modelId="{11722404-27B4-43E2-9666-E087C3506EEA}" type="presParOf" srcId="{93EA6180-6A20-4B5E-9BCC-E8AA424D5B50}" destId="{B6FA51EC-13DC-4C61-B8BE-508B3355EE42}" srcOrd="16" destOrd="0" presId="urn:microsoft.com/office/officeart/2005/8/layout/list1"/>
    <dgm:cxn modelId="{C5F5B607-F628-4742-A72E-327D640A9187}" type="presParOf" srcId="{B6FA51EC-13DC-4C61-B8BE-508B3355EE42}" destId="{30E0066D-EF57-4755-9A1B-EE51FF403202}" srcOrd="0" destOrd="0" presId="urn:microsoft.com/office/officeart/2005/8/layout/list1"/>
    <dgm:cxn modelId="{BC7A65E1-9562-4F76-AEB2-91AA3A4805D0}" type="presParOf" srcId="{B6FA51EC-13DC-4C61-B8BE-508B3355EE42}" destId="{87CCCD7E-8348-49C6-9E32-69C1D5D4B960}" srcOrd="1" destOrd="0" presId="urn:microsoft.com/office/officeart/2005/8/layout/list1"/>
    <dgm:cxn modelId="{2EA565EB-0953-421D-B641-7BB6C5CE6812}" type="presParOf" srcId="{93EA6180-6A20-4B5E-9BCC-E8AA424D5B50}" destId="{E7A1FB83-2CD3-44E3-8FCF-3490D6AC7D63}" srcOrd="17" destOrd="0" presId="urn:microsoft.com/office/officeart/2005/8/layout/list1"/>
    <dgm:cxn modelId="{D65A9263-FEFA-4A33-8C07-34C7B5C5B72D}" type="presParOf" srcId="{93EA6180-6A20-4B5E-9BCC-E8AA424D5B50}" destId="{C8034279-1B22-4501-9C40-C4005BF7DD61}" srcOrd="18" destOrd="0" presId="urn:microsoft.com/office/officeart/2005/8/layout/list1"/>
    <dgm:cxn modelId="{84AF8916-55BF-4EEC-98E6-9982EA5EB2CA}" type="presParOf" srcId="{93EA6180-6A20-4B5E-9BCC-E8AA424D5B50}" destId="{E7260F27-4C5B-4543-9838-82A892337D6B}" srcOrd="19" destOrd="0" presId="urn:microsoft.com/office/officeart/2005/8/layout/list1"/>
    <dgm:cxn modelId="{549359FF-133F-4351-8E64-B997D172EFE1}" type="presParOf" srcId="{93EA6180-6A20-4B5E-9BCC-E8AA424D5B50}" destId="{4315A721-C769-4ECC-AB10-4F93763E8129}" srcOrd="20" destOrd="0" presId="urn:microsoft.com/office/officeart/2005/8/layout/list1"/>
    <dgm:cxn modelId="{B6D4D7E8-12EA-4361-806A-50827A11583D}" type="presParOf" srcId="{4315A721-C769-4ECC-AB10-4F93763E8129}" destId="{B10AC20A-B5B4-4AC8-81B6-50A62FBB5240}" srcOrd="0" destOrd="0" presId="urn:microsoft.com/office/officeart/2005/8/layout/list1"/>
    <dgm:cxn modelId="{3151E48B-4484-47C5-B66F-4F795C53FC64}" type="presParOf" srcId="{4315A721-C769-4ECC-AB10-4F93763E8129}" destId="{1597A933-A3DC-4D77-8E44-2B6BDEA8E395}" srcOrd="1" destOrd="0" presId="urn:microsoft.com/office/officeart/2005/8/layout/list1"/>
    <dgm:cxn modelId="{F8BDC403-C7DB-4232-AABD-41A03CB28A9C}" type="presParOf" srcId="{93EA6180-6A20-4B5E-9BCC-E8AA424D5B50}" destId="{10E82756-AD4D-41BE-BF02-35AC3A0B798E}" srcOrd="21" destOrd="0" presId="urn:microsoft.com/office/officeart/2005/8/layout/list1"/>
    <dgm:cxn modelId="{3DB452FD-3F4B-4799-B586-FB0D4668A44F}" type="presParOf" srcId="{93EA6180-6A20-4B5E-9BCC-E8AA424D5B50}" destId="{FD8C5A8C-E251-4192-BE47-1CF0C0C92DA0}" srcOrd="22" destOrd="0" presId="urn:microsoft.com/office/officeart/2005/8/layout/list1"/>
    <dgm:cxn modelId="{675B62C4-C932-4676-BBDC-B3646DE6ACB1}" type="presParOf" srcId="{93EA6180-6A20-4B5E-9BCC-E8AA424D5B50}" destId="{756F0E17-353B-48F7-BEA9-4E2419FA2C65}" srcOrd="23" destOrd="0" presId="urn:microsoft.com/office/officeart/2005/8/layout/list1"/>
    <dgm:cxn modelId="{B0D586C0-3EF1-4C21-9DC0-7A39A1ECA973}" type="presParOf" srcId="{93EA6180-6A20-4B5E-9BCC-E8AA424D5B50}" destId="{EE3C2882-6207-46A4-9AA6-0F78F9725431}" srcOrd="24" destOrd="0" presId="urn:microsoft.com/office/officeart/2005/8/layout/list1"/>
    <dgm:cxn modelId="{F315B37D-11E9-4434-80C3-EA4E3187AA3A}" type="presParOf" srcId="{EE3C2882-6207-46A4-9AA6-0F78F9725431}" destId="{F4EFACA1-68F1-4B2A-AA15-986E29EF3AED}" srcOrd="0" destOrd="0" presId="urn:microsoft.com/office/officeart/2005/8/layout/list1"/>
    <dgm:cxn modelId="{0E6626EC-CDD3-4145-8C0C-7463BE6FF726}" type="presParOf" srcId="{EE3C2882-6207-46A4-9AA6-0F78F9725431}" destId="{E9D081DC-D83B-48A7-90E1-56AC2249E1DE}" srcOrd="1" destOrd="0" presId="urn:microsoft.com/office/officeart/2005/8/layout/list1"/>
    <dgm:cxn modelId="{14AEED03-D020-4358-9A03-CAA1EA8E804B}" type="presParOf" srcId="{93EA6180-6A20-4B5E-9BCC-E8AA424D5B50}" destId="{320A2556-86CE-47EF-8CA0-21E8912BEB41}" srcOrd="25" destOrd="0" presId="urn:microsoft.com/office/officeart/2005/8/layout/list1"/>
    <dgm:cxn modelId="{7199B330-1C6A-4C53-8954-BB1E979451DF}" type="presParOf" srcId="{93EA6180-6A20-4B5E-9BCC-E8AA424D5B50}" destId="{771300E6-EBD7-4FDA-867E-0FC00990C081}" srcOrd="2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E5C8B-0B4C-4221-8F06-3BA06E432AE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548D-A0C8-4E65-A5D0-825FE0289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sergievsk.ru/ufiles/Image/News/2012/february/vosp_i_det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625850"/>
            <a:ext cx="31686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48430" cy="259228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Основная </a:t>
            </a:r>
            <a:r>
              <a:rPr lang="ru-RU" sz="6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общеобразовательная программа</a:t>
            </a:r>
            <a:endParaRPr lang="ru-RU" sz="4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22" y="357166"/>
            <a:ext cx="6572250" cy="2286000"/>
          </a:xfrm>
        </p:spPr>
        <p:txBody>
          <a:bodyPr/>
          <a:lstStyle/>
          <a:p>
            <a:pPr marR="0" algn="l"/>
            <a:r>
              <a:rPr lang="ru-RU" dirty="0" smtClean="0"/>
              <a:t>  </a:t>
            </a:r>
          </a:p>
          <a:p>
            <a:pPr marR="0"/>
            <a:r>
              <a:rPr lang="ru-RU" sz="1400" i="1" dirty="0" smtClean="0"/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2204" y="642918"/>
            <a:ext cx="856895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Структурное подразделение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«Детский сад №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+mn-cs"/>
              </a:rPr>
              <a:t>3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комбинированного вида»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МБДОУ «Детский сад «радуга » Комбинированного вида»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785786" y="488952"/>
            <a:ext cx="7933588" cy="1511288"/>
          </a:xfrm>
          <a:prstGeom prst="flowChartPreparation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Цель Основной Общеобразовательной Программы </a:t>
            </a:r>
            <a:r>
              <a:rPr lang="ru-RU" sz="2800" b="1" dirty="0" smtClean="0">
                <a:ln w="18000">
                  <a:solidFill>
                    <a:schemeClr val="accent2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785786" y="2349500"/>
            <a:ext cx="7815292" cy="350839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Segoe Print" pitchFamily="2" charset="0"/>
                <a:cs typeface="Times New Roman" pitchFamily="18" charset="0"/>
              </a:rPr>
              <a:t>позитивная социализация и всестороннее развитие ребенка раннего и дошкольного возраста в адекватных его возрасту детских видах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74492" y="274638"/>
            <a:ext cx="7355160" cy="706090"/>
          </a:xfrm>
          <a:prstGeom prst="flowChartProcess">
            <a:avLst/>
          </a:prstGeom>
          <a:ln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ru-RU" sz="3200" b="1" i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состоит: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16288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143240" y="2846096"/>
            <a:ext cx="1583606" cy="1297284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  60%</a:t>
            </a:r>
            <a:endParaRPr lang="ru-RU" sz="2800" dirty="0"/>
          </a:p>
        </p:txBody>
      </p:sp>
      <p:sp>
        <p:nvSpPr>
          <p:cNvPr id="28" name="Стрелка вправо 27"/>
          <p:cNvSpPr/>
          <p:nvPr/>
        </p:nvSpPr>
        <p:spPr>
          <a:xfrm flipH="1">
            <a:off x="4143372" y="3643314"/>
            <a:ext cx="1575792" cy="1285884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  40%</a:t>
            </a:r>
          </a:p>
          <a:p>
            <a:endParaRPr lang="ru-RU" sz="2400" b="1" dirty="0"/>
          </a:p>
        </p:txBody>
      </p:sp>
      <p:grpSp>
        <p:nvGrpSpPr>
          <p:cNvPr id="2" name="Группа 7"/>
          <p:cNvGrpSpPr/>
          <p:nvPr/>
        </p:nvGrpSpPr>
        <p:grpSpPr>
          <a:xfrm>
            <a:off x="357158" y="2143116"/>
            <a:ext cx="3429024" cy="3143272"/>
            <a:chOff x="216021" y="2158"/>
            <a:chExt cx="1869215" cy="220764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16021" y="2158"/>
              <a:ext cx="1869215" cy="2207640"/>
            </a:xfrm>
            <a:prstGeom prst="flowChartOnlineStorag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216021" y="93406"/>
              <a:ext cx="1777967" cy="2025144"/>
            </a:xfrm>
            <a:prstGeom prst="flowChartOnlineStorage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Обязательная часть: основная образовательная программа структурного подразделения «Детский сад №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комбинированного вида» </a:t>
              </a:r>
              <a:endParaRPr lang="ru-RU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Блок-схема: сохраненные данные 15"/>
          <p:cNvSpPr/>
          <p:nvPr/>
        </p:nvSpPr>
        <p:spPr>
          <a:xfrm>
            <a:off x="5572132" y="2992392"/>
            <a:ext cx="3429024" cy="2293996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/>
            <a:endParaRPr lang="ru-RU" sz="1400" b="1" dirty="0" smtClean="0">
              <a:solidFill>
                <a:prstClr val="black"/>
              </a:solidFill>
            </a:endParaRPr>
          </a:p>
          <a:p>
            <a:pPr lvl="0" algn="ctr"/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Вариативная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формируемая</a:t>
            </a: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участниками</a:t>
            </a: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endParaRPr lang="en-US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357167"/>
            <a:ext cx="8104215" cy="1000132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учреждения</a:t>
            </a:r>
            <a:br>
              <a:rPr lang="ru-RU" sz="28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реализации ООП ДО</a:t>
            </a:r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1857364"/>
            <a:ext cx="7715304" cy="1357322"/>
          </a:xfrm>
          <a:prstGeom prst="roundRect">
            <a:avLst>
              <a:gd name="adj" fmla="val 288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ООП ДО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429000"/>
            <a:ext cx="6072230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Социально-коммуникативное развитие;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4071942"/>
            <a:ext cx="6072230" cy="35719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Познавательное развитие;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4643446"/>
            <a:ext cx="6072230" cy="35719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Речевое развитие;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5214950"/>
            <a:ext cx="6072230" cy="35719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Художественно-эстетическое развитие;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5786454"/>
            <a:ext cx="6072230" cy="35719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Физическое развитие;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14337" y="357189"/>
            <a:ext cx="8372505" cy="10001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</a:t>
            </a:r>
            <a:br>
              <a:rPr lang="ru-RU" sz="28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образования:</a:t>
            </a:r>
            <a:endParaRPr lang="ru-RU" sz="5400" dirty="0" smtClean="0">
              <a:ln>
                <a:solidFill>
                  <a:schemeClr val="accent2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714348" y="1571612"/>
          <a:ext cx="8072494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312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Основная  общеобразовательная программа</vt:lpstr>
      <vt:lpstr>Цель Основной Общеобразовательной Программы :</vt:lpstr>
      <vt:lpstr>Образовательная программа состоит:</vt:lpstr>
      <vt:lpstr>Образовательная деятельность учреждения  по реализации ООП ДО.</vt:lpstr>
      <vt:lpstr>Целевые ориентиры на этапе завершения  дошкольного образования: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 общеобразовательная программа</dc:title>
  <dc:creator>Наталья</dc:creator>
  <cp:lastModifiedBy>Наталья</cp:lastModifiedBy>
  <cp:revision>8</cp:revision>
  <dcterms:created xsi:type="dcterms:W3CDTF">2016-12-19T15:55:55Z</dcterms:created>
  <dcterms:modified xsi:type="dcterms:W3CDTF">2016-12-20T12:11:12Z</dcterms:modified>
</cp:coreProperties>
</file>