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7" r:id="rId4"/>
    <p:sldId id="277" r:id="rId5"/>
    <p:sldId id="258" r:id="rId6"/>
    <p:sldId id="266" r:id="rId7"/>
    <p:sldId id="259" r:id="rId8"/>
    <p:sldId id="263" r:id="rId9"/>
    <p:sldId id="261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D8A7-DB57-464E-93B2-4C0229B86918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2A1E7-B2E9-4D50-9C84-74BE1E4E9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4EFC-826A-418A-B9C8-09A8A685DDDA}" type="datetimeFigureOut">
              <a:rPr lang="ru-RU" smtClean="0"/>
              <a:pPr/>
              <a:t>16.12.2016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9BE4-800B-40C8-9766-533FC5521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ера\Desktop\обои дли проекта\023_example_600px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9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647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В СТАРШЕЙ ГРУППЕ «РОДНИЧОК»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1285860"/>
            <a:ext cx="730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ТЕМА: «ЖАЛОБНАЯ КНИГА ПРИРОДЫ»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вера\Desktop\обои дли проекта\12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3989447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542926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Воспитатели: Ларионова В.В.</a:t>
            </a:r>
          </a:p>
          <a:p>
            <a:r>
              <a:rPr lang="ru-RU" dirty="0" smtClean="0"/>
              <a:t>                          </a:t>
            </a:r>
            <a:r>
              <a:rPr lang="ru-RU" dirty="0" err="1" smtClean="0"/>
              <a:t>Сабитова</a:t>
            </a:r>
            <a:r>
              <a:rPr lang="ru-RU" dirty="0" smtClean="0"/>
              <a:t>  А.Ш.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ра\Desktop\обои дли проекта\blue-background-pattern-54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9543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8604"/>
            <a:ext cx="650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(12 – 16 декабря)</a:t>
            </a:r>
          </a:p>
          <a:p>
            <a:pPr algn="ctr"/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Прослушивание голосов птиц в аудиозаписи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Рассматривание «Энциклопедии животного мира» (раздел «Птицы»)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Чтение и обсуждение рассказа М.Богданова «О чем горевали птички»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Подведение итогов конкурса «Птичья столовая»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Викторина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\Desktop\обои дли проекта\4009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вера\Desktop\Фото к проекту про птиц\Новая папка\20161208_120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928926" cy="2196695"/>
          </a:xfrm>
          <a:prstGeom prst="rect">
            <a:avLst/>
          </a:prstGeom>
          <a:noFill/>
        </p:spPr>
      </p:pic>
      <p:pic>
        <p:nvPicPr>
          <p:cNvPr id="10243" name="Picture 3" descr="C:\Users\вера\Desktop\Фото к проекту про птиц\Новая папка\20161208_113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24" y="285729"/>
            <a:ext cx="2857519" cy="2143140"/>
          </a:xfrm>
          <a:prstGeom prst="rect">
            <a:avLst/>
          </a:prstGeom>
          <a:noFill/>
        </p:spPr>
      </p:pic>
      <p:pic>
        <p:nvPicPr>
          <p:cNvPr id="10244" name="Picture 4" descr="C:\Users\вера\Desktop\Фото к проекту про птиц\Новая папка\20161206_16555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107637"/>
            <a:ext cx="2928958" cy="2196719"/>
          </a:xfrm>
          <a:prstGeom prst="rect">
            <a:avLst/>
          </a:prstGeom>
          <a:noFill/>
        </p:spPr>
      </p:pic>
      <p:pic>
        <p:nvPicPr>
          <p:cNvPr id="2050" name="Picture 2" descr="C:\Users\вера\Desktop\Фото к проекту про птиц\Новая папка\20161213_1539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071942"/>
            <a:ext cx="2928926" cy="2196695"/>
          </a:xfrm>
          <a:prstGeom prst="rect">
            <a:avLst/>
          </a:prstGeom>
          <a:noFill/>
        </p:spPr>
      </p:pic>
      <p:pic>
        <p:nvPicPr>
          <p:cNvPr id="2" name="Picture 2" descr="C:\Users\вера\Desktop\Фото к проекту про птиц\20161214_115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143116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ера\Desktop\обои дли проекта\5745deffd81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714356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1.Спинкою </a:t>
            </a:r>
            <a:r>
              <a:rPr lang="ru-RU" sz="1400" dirty="0"/>
              <a:t>зеленовата,</a:t>
            </a:r>
            <a:br>
              <a:rPr lang="ru-RU" sz="1400" dirty="0"/>
            </a:br>
            <a:r>
              <a:rPr lang="ru-RU" sz="1400" dirty="0"/>
              <a:t>Животиком желтовата,</a:t>
            </a:r>
            <a:br>
              <a:rPr lang="ru-RU" sz="1400" dirty="0"/>
            </a:br>
            <a:r>
              <a:rPr lang="ru-RU" sz="1400" dirty="0"/>
              <a:t>Чёрненькая шапочка</a:t>
            </a:r>
            <a:br>
              <a:rPr lang="ru-RU" sz="1400" dirty="0"/>
            </a:br>
            <a:r>
              <a:rPr lang="ru-RU" sz="1400" dirty="0"/>
              <a:t>И полоска шарфика.</a:t>
            </a:r>
            <a:br>
              <a:rPr lang="ru-RU" sz="1400" dirty="0"/>
            </a:br>
            <a:r>
              <a:rPr lang="ru-RU" sz="1400" dirty="0"/>
              <a:t>(Синица)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714356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2.Красногрудый</a:t>
            </a:r>
            <a:r>
              <a:rPr lang="ru-RU" sz="1400" dirty="0"/>
              <a:t>, чернокрылый,</a:t>
            </a:r>
            <a:br>
              <a:rPr lang="ru-RU" sz="1400" dirty="0"/>
            </a:br>
            <a:r>
              <a:rPr lang="ru-RU" sz="1400" dirty="0"/>
              <a:t>Любит зёрнышки клевать,</a:t>
            </a:r>
            <a:br>
              <a:rPr lang="ru-RU" sz="1400" dirty="0"/>
            </a:br>
            <a:r>
              <a:rPr lang="ru-RU" sz="1400" dirty="0"/>
              <a:t>С первым снегом на рябине</a:t>
            </a:r>
            <a:br>
              <a:rPr lang="ru-RU" sz="1400" dirty="0"/>
            </a:br>
            <a:r>
              <a:rPr lang="ru-RU" sz="1400" dirty="0"/>
              <a:t>Он появится опять.</a:t>
            </a:r>
            <a:br>
              <a:rPr lang="ru-RU" sz="1400" dirty="0"/>
            </a:br>
            <a:r>
              <a:rPr lang="ru-RU" sz="1400" dirty="0"/>
              <a:t>(Снегирь)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500306"/>
            <a:ext cx="2724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3.Найдешь </a:t>
            </a:r>
            <a:r>
              <a:rPr lang="ru-RU" sz="1400" dirty="0"/>
              <a:t>её в своём дворе,</a:t>
            </a:r>
            <a:br>
              <a:rPr lang="ru-RU" sz="1400" dirty="0"/>
            </a:br>
            <a:r>
              <a:rPr lang="ru-RU" sz="1400" dirty="0"/>
              <a:t>Она на радость детворе.</a:t>
            </a:r>
            <a:br>
              <a:rPr lang="ru-RU" sz="1400" dirty="0"/>
            </a:br>
            <a:r>
              <a:rPr lang="ru-RU" sz="1400" dirty="0"/>
              <a:t>Ты обижать её не смей!</a:t>
            </a:r>
            <a:br>
              <a:rPr lang="ru-RU" sz="1400" dirty="0"/>
            </a:br>
            <a:r>
              <a:rPr lang="ru-RU" sz="1400" dirty="0"/>
              <a:t>Эта птичка - ...</a:t>
            </a:r>
            <a:br>
              <a:rPr lang="ru-RU" sz="1400" dirty="0"/>
            </a:br>
            <a:r>
              <a:rPr lang="ru-RU" sz="1400" dirty="0"/>
              <a:t>(Воробей)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2500306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4.Непоседа </a:t>
            </a:r>
            <a:r>
              <a:rPr lang="ru-RU" sz="1400" dirty="0"/>
              <a:t>пёстрая,</a:t>
            </a:r>
            <a:br>
              <a:rPr lang="ru-RU" sz="1400" dirty="0"/>
            </a:br>
            <a:r>
              <a:rPr lang="ru-RU" sz="1400" dirty="0"/>
              <a:t>Птица длиннохвостая,</a:t>
            </a:r>
            <a:br>
              <a:rPr lang="ru-RU" sz="1400" dirty="0"/>
            </a:br>
            <a:r>
              <a:rPr lang="ru-RU" sz="1400" dirty="0"/>
              <a:t>Птица говорливая,</a:t>
            </a:r>
            <a:br>
              <a:rPr lang="ru-RU" sz="1400" dirty="0"/>
            </a:br>
            <a:r>
              <a:rPr lang="ru-RU" sz="1400" dirty="0"/>
              <a:t>Самая болтливая.</a:t>
            </a:r>
            <a:br>
              <a:rPr lang="ru-RU" sz="1400" dirty="0"/>
            </a:br>
            <a:r>
              <a:rPr lang="ru-RU" sz="1400" dirty="0"/>
              <a:t>Вещунья белобока,</a:t>
            </a:r>
            <a:br>
              <a:rPr lang="ru-RU" sz="1400" dirty="0"/>
            </a:br>
            <a:r>
              <a:rPr lang="ru-RU" sz="1400" dirty="0"/>
              <a:t>А зовут её ...</a:t>
            </a:r>
            <a:br>
              <a:rPr lang="ru-RU" sz="1400" dirty="0"/>
            </a:br>
            <a:r>
              <a:rPr lang="ru-RU" sz="1400" dirty="0"/>
              <a:t>(</a:t>
            </a:r>
            <a:r>
              <a:rPr lang="ru-RU" sz="1400" dirty="0" err="1"/>
              <a:t>Cорока</a:t>
            </a:r>
            <a:r>
              <a:rPr lang="ru-RU" sz="1400" dirty="0"/>
              <a:t>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500570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5.Всю </a:t>
            </a:r>
            <a:r>
              <a:rPr lang="ru-RU" sz="1400" dirty="0"/>
              <a:t>ночь летает -</a:t>
            </a:r>
            <a:br>
              <a:rPr lang="ru-RU" sz="1400" dirty="0"/>
            </a:br>
            <a:r>
              <a:rPr lang="ru-RU" sz="1400" dirty="0"/>
              <a:t>Мышей добывает.</a:t>
            </a:r>
            <a:br>
              <a:rPr lang="ru-RU" sz="1400" dirty="0"/>
            </a:br>
            <a:r>
              <a:rPr lang="ru-RU" sz="1400" dirty="0"/>
              <a:t>А станет светло -</a:t>
            </a:r>
            <a:br>
              <a:rPr lang="ru-RU" sz="1400" dirty="0"/>
            </a:br>
            <a:r>
              <a:rPr lang="ru-RU" sz="1400" dirty="0"/>
              <a:t>Спать летит в дупло.</a:t>
            </a:r>
            <a:br>
              <a:rPr lang="ru-RU" sz="1400" dirty="0"/>
            </a:br>
            <a:r>
              <a:rPr lang="ru-RU" sz="1400" dirty="0"/>
              <a:t>(Сова)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500570"/>
            <a:ext cx="2071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6.Всё </a:t>
            </a:r>
            <a:r>
              <a:rPr lang="ru-RU" sz="1400" dirty="0"/>
              <a:t>время стучит,</a:t>
            </a:r>
            <a:br>
              <a:rPr lang="ru-RU" sz="1400" dirty="0"/>
            </a:br>
            <a:r>
              <a:rPr lang="ru-RU" sz="1400" dirty="0"/>
              <a:t>Деревья долбит.</a:t>
            </a:r>
            <a:br>
              <a:rPr lang="ru-RU" sz="1400" dirty="0"/>
            </a:br>
            <a:r>
              <a:rPr lang="ru-RU" sz="1400" dirty="0"/>
              <a:t>Но их не калечит,</a:t>
            </a:r>
            <a:br>
              <a:rPr lang="ru-RU" sz="1400" dirty="0"/>
            </a:br>
            <a:r>
              <a:rPr lang="ru-RU" sz="1400" dirty="0"/>
              <a:t>А только лечит.</a:t>
            </a:r>
            <a:br>
              <a:rPr lang="ru-RU" sz="1400" dirty="0"/>
            </a:br>
            <a:r>
              <a:rPr lang="ru-RU" sz="1400" dirty="0"/>
              <a:t>(Дятел)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11267" name="Picture 3" descr="C:\Users\вера\Desktop\обои дли проекта\51.jpeg_Thumbnail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1998624" cy="1331583"/>
          </a:xfrm>
          <a:prstGeom prst="rect">
            <a:avLst/>
          </a:prstGeom>
          <a:noFill/>
        </p:spPr>
      </p:pic>
      <p:pic>
        <p:nvPicPr>
          <p:cNvPr id="11268" name="Picture 4" descr="C:\Users\вера\Desktop\обои дли проекта\305c08f6677473ac37d7f8cffae3a3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500306"/>
            <a:ext cx="1905013" cy="1428760"/>
          </a:xfrm>
          <a:prstGeom prst="rect">
            <a:avLst/>
          </a:prstGeom>
          <a:noFill/>
        </p:spPr>
      </p:pic>
      <p:pic>
        <p:nvPicPr>
          <p:cNvPr id="11269" name="Picture 5" descr="C:\Users\вера\Desktop\обои дли проекта\123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785794"/>
            <a:ext cx="2051943" cy="1285884"/>
          </a:xfrm>
          <a:prstGeom prst="rect">
            <a:avLst/>
          </a:prstGeom>
          <a:noFill/>
        </p:spPr>
      </p:pic>
      <p:pic>
        <p:nvPicPr>
          <p:cNvPr id="11270" name="Picture 6" descr="C:\Users\вера\Desktop\обои дли проекта\003000337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00306"/>
            <a:ext cx="1930033" cy="1285884"/>
          </a:xfrm>
          <a:prstGeom prst="rect">
            <a:avLst/>
          </a:prstGeom>
          <a:noFill/>
        </p:spPr>
      </p:pic>
      <p:pic>
        <p:nvPicPr>
          <p:cNvPr id="11271" name="Picture 7" descr="C:\Users\вера\Desktop\обои дли проекта\dendrocopos_major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572008"/>
            <a:ext cx="2000264" cy="1334462"/>
          </a:xfrm>
          <a:prstGeom prst="rect">
            <a:avLst/>
          </a:prstGeom>
          <a:noFill/>
        </p:spPr>
      </p:pic>
      <p:pic>
        <p:nvPicPr>
          <p:cNvPr id="11272" name="Picture 8" descr="C:\Users\вера\Desktop\обои дли проекта\sov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572008"/>
            <a:ext cx="1835562" cy="13777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71802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ЗАГАДКИ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ера\Desktop\обои дли проект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2500306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ВИКТОРИНА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ера\Desktop\обои дли проекта\fon-svetlyj-izgiby-vektor-minima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Какая птица лишняя? (Журавль)</a:t>
            </a:r>
            <a:endParaRPr lang="ru-RU" dirty="0"/>
          </a:p>
        </p:txBody>
      </p:sp>
      <p:pic>
        <p:nvPicPr>
          <p:cNvPr id="13315" name="Picture 3" descr="C:\Users\вера\Desktop\обои дли проекта\0030003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1822808" cy="1214446"/>
          </a:xfrm>
          <a:prstGeom prst="rect">
            <a:avLst/>
          </a:prstGeom>
          <a:noFill/>
        </p:spPr>
      </p:pic>
      <p:pic>
        <p:nvPicPr>
          <p:cNvPr id="13316" name="Picture 4" descr="C:\Users\вера\Desktop\обои дли проекта\a257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02" y="1000108"/>
            <a:ext cx="1524010" cy="1143008"/>
          </a:xfrm>
          <a:prstGeom prst="rect">
            <a:avLst/>
          </a:prstGeom>
          <a:noFill/>
        </p:spPr>
      </p:pic>
      <p:pic>
        <p:nvPicPr>
          <p:cNvPr id="13318" name="Picture 6" descr="http://www.zoopicture.ru/assets/2014/09/6925289965_bbb21b0d3e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00108"/>
            <a:ext cx="1821669" cy="1214446"/>
          </a:xfrm>
          <a:prstGeom prst="rect">
            <a:avLst/>
          </a:prstGeom>
          <a:noFill/>
        </p:spPr>
      </p:pic>
      <p:pic>
        <p:nvPicPr>
          <p:cNvPr id="13319" name="Picture 7" descr="C:\Users\вера\Desktop\обои дли проекта\dendrocopos_major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000108"/>
            <a:ext cx="1820368" cy="1214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2571744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r>
              <a:rPr lang="ru-RU" dirty="0"/>
              <a:t> Какая птица выводит своих птенцов зимой? (Клест.)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20" name="Picture 8" descr="C:\Users\вера\Desktop\обои дли проекта\IMG_35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000372"/>
            <a:ext cx="2571768" cy="1928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5143512"/>
            <a:ext cx="395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 Какая птица </a:t>
            </a:r>
            <a:r>
              <a:rPr lang="ru-RU" dirty="0"/>
              <a:t>охотятся ночью? </a:t>
            </a:r>
            <a:r>
              <a:rPr lang="ru-RU" dirty="0" smtClean="0"/>
              <a:t>(Сова</a:t>
            </a:r>
            <a:r>
              <a:rPr lang="ru-RU" dirty="0"/>
              <a:t>.)</a:t>
            </a:r>
          </a:p>
        </p:txBody>
      </p:sp>
      <p:pic>
        <p:nvPicPr>
          <p:cNvPr id="13321" name="Picture 9" descr="C:\Users\вера\Desktop\обои дли проекта\sov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572008"/>
            <a:ext cx="2547927" cy="19124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0.56962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ера\Desktop\обои дли проекта\fon-svetlyj-izgiby-vektor-minima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4.Почему </a:t>
            </a:r>
            <a:r>
              <a:rPr lang="ru-RU" dirty="0"/>
              <a:t>перелетные птицы улетает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наступлением зимы в теплые края?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Им не хватает корма.)</a:t>
            </a:r>
          </a:p>
        </p:txBody>
      </p:sp>
      <p:pic>
        <p:nvPicPr>
          <p:cNvPr id="15362" name="Picture 2" descr="http://img0.liveinternet.ru/images/attach/c/6/91/131/91131940_0013029Mnogieptitsyuletajutnajugvteplyestr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1"/>
            <a:ext cx="2616494" cy="172187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720" y="2500306"/>
            <a:ext cx="5286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5.Как можно помочь птицам зимой (Сделать кормушки, насыпать туда зерна, крупы или хлебных крошек, семечек, кусочки сала для синиц)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365" name="Picture 5" descr="http://mosreg.ru/upload/iblock/fe7/ptich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357429"/>
            <a:ext cx="2608760" cy="173808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6434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6Птица</a:t>
            </a:r>
            <a:r>
              <a:rPr lang="ru-RU" dirty="0"/>
              <a:t>, которая прилетает к нам с первым снегом?(Снегирь)</a:t>
            </a:r>
            <a:br>
              <a:rPr lang="ru-RU" dirty="0"/>
            </a:br>
            <a:endParaRPr lang="ru-RU" dirty="0"/>
          </a:p>
        </p:txBody>
      </p:sp>
      <p:pic>
        <p:nvPicPr>
          <p:cNvPr id="15367" name="Picture 7" descr="http://jpghoto.ru/img/picture/May/22/a8175eec4964c0436fcf3beb777aff11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14884"/>
            <a:ext cx="2524056" cy="18833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ера\Desktop\обои дли проекта\fon-svetlyj-izgiby-vektor-minima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7. В </a:t>
            </a:r>
            <a:r>
              <a:rPr lang="ru-RU" dirty="0"/>
              <a:t>холодную погоду воробьи взъерошенные, почему? (легче сохранять тепло)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http://fb.ru/misc/i/gallery/17481/584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2857520" cy="29376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8. Какую </a:t>
            </a:r>
            <a:r>
              <a:rPr lang="ru-RU" dirty="0"/>
              <a:t>птицу называют лесным доктором? (дятел)</a:t>
            </a:r>
          </a:p>
        </p:txBody>
      </p:sp>
      <p:pic>
        <p:nvPicPr>
          <p:cNvPr id="14340" name="Picture 4" descr="http://img1.liveinternet.ru/images/attach/c/9/105/988/10598819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3071834" cy="23433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8. Народные </a:t>
            </a:r>
            <a:r>
              <a:rPr lang="ru-RU" dirty="0"/>
              <a:t>названия какой птицы </a:t>
            </a:r>
            <a:r>
              <a:rPr lang="ru-RU" dirty="0" err="1"/>
              <a:t>сизак</a:t>
            </a:r>
            <a:r>
              <a:rPr lang="ru-RU" dirty="0"/>
              <a:t>, сизарь. В разговорной речи часто употребляются слова «гуля», «гулька»? (сизый голубь)</a:t>
            </a:r>
            <a:br>
              <a:rPr lang="ru-RU" dirty="0"/>
            </a:br>
            <a:endParaRPr lang="ru-RU" dirty="0"/>
          </a:p>
        </p:txBody>
      </p:sp>
      <p:pic>
        <p:nvPicPr>
          <p:cNvPr id="14342" name="Picture 6" descr="http://www.idealdomik.ru/images/photos/db7bbc7e7b129793cca76009577ea3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3571900" cy="246461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alldevil.com/wallpapers/a78/winter-blizzard-houses-snow-christmas-background-wallpaper-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50004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ИТОГ ПРОЕКТА: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7154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Выставки групповых и индивидуальных  работ.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Викторина.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достигнута, задачи выполнены, дети проявили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моциональную отзывчивость, с удовольствием подкармливали птиц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-rentier.ru.gamintwo.ru/download.php?file=201305/1600x900/setwalls.ru-55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65008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среднесрочный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(21ноября-19декабря 2016г.)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Зимнее время – это не только веселые праздники, оживленное катание с горок, отчаянная игра в снежки, но и крепкие морозы с пронизывающим ветром. 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Наша задача - познакомить детей с птицами, зимующими в  нашей местности, с их видами и особенностями; научить заботиться о птицах, помогать им в холодное зимнее время.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esktop\обои дли проекта\25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79" y="714356"/>
            <a:ext cx="7000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развитие познавательного интереса и гуманного отношения к птицам.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Осознание детьми гуманно-ценностного отношения к птицам, доброжелательного отношения к ним; проявление эмоциональной отзывчивости на их состояние, интереса, стремление осуществлять с ними позитивное взаимодействие как к друзьям природы.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Формирование умения помогать птицам, выбирая способ помощи в зависимости от их состояния и потребности.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Обогащение знаний детей эмоционально-позитивным опытом на основе непосредственного общения с птицами, используя различные методы и приемы.</a:t>
            </a:r>
          </a:p>
          <a:p>
            <a:pPr marL="342900" indent="-342900"/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Ожидаемые результаты: </a:t>
            </a:r>
            <a:r>
              <a:rPr lang="ru-RU" dirty="0" smtClean="0"/>
              <a:t>формирование экологического                                   сознания,  бережного отношения к объектам природы и природе.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allpapers.net/wallpapers/snowflake-vector/download/2560x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357167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РЕАЛИЗАЦИЯ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(21-25ноября)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/>
              <a:t>Беседа «Птицы зимой»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Лепка «Птичка»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Д/и «Зимующие и перелетные птицы»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Загадывание загадок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Проведение акции для родителей «Птичья столовая» (конкурс)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а\Desktop\обои дли проекта\4009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вера\Desktop\Фото к проекту про птиц\20161209_163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762237" cy="2071678"/>
          </a:xfrm>
          <a:prstGeom prst="rect">
            <a:avLst/>
          </a:prstGeom>
          <a:noFill/>
        </p:spPr>
      </p:pic>
      <p:pic>
        <p:nvPicPr>
          <p:cNvPr id="4101" name="Picture 5" descr="C:\Users\вера\Desktop\Фото к проекту про птиц\Новая папка\DSC083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4214818"/>
            <a:ext cx="3178959" cy="2119306"/>
          </a:xfrm>
          <a:prstGeom prst="rect">
            <a:avLst/>
          </a:prstGeom>
          <a:noFill/>
        </p:spPr>
      </p:pic>
      <p:pic>
        <p:nvPicPr>
          <p:cNvPr id="4102" name="Picture 6" descr="C:\Users\вера\Desktop\Фото к проекту про птиц\DSC08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286256"/>
            <a:ext cx="3000396" cy="2000264"/>
          </a:xfrm>
          <a:prstGeom prst="rect">
            <a:avLst/>
          </a:prstGeom>
          <a:noFill/>
        </p:spPr>
      </p:pic>
      <p:pic>
        <p:nvPicPr>
          <p:cNvPr id="4103" name="Picture 7" descr="C:\Users\вера\Desktop\Фото к проекту про птиц\Новая папка\DSC082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85728"/>
            <a:ext cx="3071802" cy="2047868"/>
          </a:xfrm>
          <a:prstGeom prst="rect">
            <a:avLst/>
          </a:prstGeom>
          <a:noFill/>
        </p:spPr>
      </p:pic>
      <p:pic>
        <p:nvPicPr>
          <p:cNvPr id="1026" name="Picture 2" descr="C:\Users\вера\Desktop\Фото к проекту про птиц\Новая папка\20161213_1548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214554"/>
            <a:ext cx="2857519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а\Desktop\обои дли проекта\61036-download-cheat-seal-online-terbaru-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500042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(28ноября - 2декабря)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Беседа «Как помочь птицам?»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Вывешивание кормушек»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Рисование «Снегири»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П/и «Птицелов»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Ежедневная подкормка птиц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\Desktop\обои дли проекта\4009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вера\Desktop\Фото к проекту про птиц\Новая папка\20161128_09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6" y="285727"/>
            <a:ext cx="2619392" cy="1964543"/>
          </a:xfrm>
          <a:prstGeom prst="rect">
            <a:avLst/>
          </a:prstGeom>
          <a:noFill/>
        </p:spPr>
      </p:pic>
      <p:pic>
        <p:nvPicPr>
          <p:cNvPr id="5125" name="Picture 5" descr="C:\Users\вера\Desktop\Фото к проекту про птиц\Новая папка\20161130_114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78546"/>
            <a:ext cx="2786083" cy="2089563"/>
          </a:xfrm>
          <a:prstGeom prst="rect">
            <a:avLst/>
          </a:prstGeom>
          <a:noFill/>
        </p:spPr>
      </p:pic>
      <p:pic>
        <p:nvPicPr>
          <p:cNvPr id="5126" name="Picture 6" descr="C:\Users\вера\Desktop\Фото к проекту про птиц\Новая папка\20161129_111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256"/>
            <a:ext cx="2762237" cy="2071678"/>
          </a:xfrm>
          <a:prstGeom prst="rect">
            <a:avLst/>
          </a:prstGeom>
          <a:noFill/>
        </p:spPr>
      </p:pic>
      <p:pic>
        <p:nvPicPr>
          <p:cNvPr id="5127" name="Picture 7" descr="C:\Users\вера\Desktop\Фото к проекту про птиц\Новая папка\20161209_113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214818"/>
            <a:ext cx="3000364" cy="2250273"/>
          </a:xfrm>
          <a:prstGeom prst="rect">
            <a:avLst/>
          </a:prstGeom>
          <a:noFill/>
        </p:spPr>
      </p:pic>
      <p:pic>
        <p:nvPicPr>
          <p:cNvPr id="5128" name="Picture 8" descr="C:\Users\вера\Desktop\Фото к проекту про птиц\Новая папка\20161205_1139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3643" y="2285992"/>
            <a:ext cx="2571769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ера\Desktop\обои дли проект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55721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(5 - 9 декабря)</a:t>
            </a:r>
          </a:p>
          <a:p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Наблюдение «Какие птицы прилетают на участок?»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Коллективная аппликация «Снегири на ветках»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Чтение произведений </a:t>
            </a:r>
            <a:r>
              <a:rPr lang="ru-RU" sz="2400" dirty="0" err="1" smtClean="0"/>
              <a:t>Е.Чарушина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П/и «</a:t>
            </a:r>
            <a:r>
              <a:rPr lang="ru-RU" sz="2400" dirty="0" err="1" smtClean="0"/>
              <a:t>Совушка</a:t>
            </a:r>
            <a:r>
              <a:rPr lang="ru-RU" sz="2400" dirty="0" smtClean="0"/>
              <a:t>»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Работа с родителями. Папка передвижка «Покорми птичек»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а\Desktop\обои дли проекта\4009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вера\Desktop\Фото к проекту про птиц\Новая папка\20161207_12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2952771" cy="2214578"/>
          </a:xfrm>
          <a:prstGeom prst="rect">
            <a:avLst/>
          </a:prstGeom>
          <a:noFill/>
        </p:spPr>
      </p:pic>
      <p:pic>
        <p:nvPicPr>
          <p:cNvPr id="9219" name="Picture 3" descr="C:\Users\вера\Desktop\Фото к проекту про птиц\Новая папка\20161201_112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85728"/>
            <a:ext cx="2857520" cy="2143140"/>
          </a:xfrm>
          <a:prstGeom prst="rect">
            <a:avLst/>
          </a:prstGeom>
          <a:noFill/>
        </p:spPr>
      </p:pic>
      <p:pic>
        <p:nvPicPr>
          <p:cNvPr id="9220" name="Picture 4" descr="C:\Users\вера\Desktop\Фото к проекту про птиц\Новая папка\20161207_1155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285728"/>
            <a:ext cx="2857520" cy="2143140"/>
          </a:xfrm>
          <a:prstGeom prst="rect">
            <a:avLst/>
          </a:prstGeom>
          <a:noFill/>
        </p:spPr>
      </p:pic>
      <p:pic>
        <p:nvPicPr>
          <p:cNvPr id="9221" name="Picture 5" descr="C:\Users\вера\Desktop\Фото к проекту про птиц\Новая папка\20161209_114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286256"/>
            <a:ext cx="2857488" cy="2143116"/>
          </a:xfrm>
          <a:prstGeom prst="rect">
            <a:avLst/>
          </a:prstGeom>
          <a:noFill/>
        </p:spPr>
      </p:pic>
      <p:pic>
        <p:nvPicPr>
          <p:cNvPr id="9222" name="Picture 6" descr="C:\Users\вера\Desktop\Фото к проекту про птиц\Новая папка\20161206_064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357430"/>
            <a:ext cx="2714644" cy="2035984"/>
          </a:xfrm>
          <a:prstGeom prst="rect">
            <a:avLst/>
          </a:prstGeom>
          <a:noFill/>
        </p:spPr>
      </p:pic>
      <p:pic>
        <p:nvPicPr>
          <p:cNvPr id="1026" name="Picture 2" descr="C:\Users\вера\Desktop\Фото к проекту про птиц\20161215_1159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2357430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588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25</cp:revision>
  <dcterms:created xsi:type="dcterms:W3CDTF">2016-12-10T16:08:45Z</dcterms:created>
  <dcterms:modified xsi:type="dcterms:W3CDTF">2016-12-16T08:33:36Z</dcterms:modified>
</cp:coreProperties>
</file>