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87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64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2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4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2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4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8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9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317F-811E-4A43-A6F3-0BAEFAB8A470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2E2B661-1E4C-4E96-8B8A-359A756CB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32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9713" y="180304"/>
            <a:ext cx="74182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3 комбинированного вида»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401" y="1195967"/>
            <a:ext cx="8544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Виртуальная экскурсия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79" y="2237705"/>
            <a:ext cx="6160393" cy="462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99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66277"/>
            <a:ext cx="7930810" cy="5948109"/>
          </a:xfrm>
        </p:spPr>
      </p:pic>
      <p:sp>
        <p:nvSpPr>
          <p:cNvPr id="4" name="Прямоугольник 3"/>
          <p:cNvSpPr/>
          <p:nvPr/>
        </p:nvSpPr>
        <p:spPr>
          <a:xfrm>
            <a:off x="2078167" y="5911222"/>
            <a:ext cx="7624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психолога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922715" cy="46106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14" y="0"/>
            <a:ext cx="526928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05307" y="4949488"/>
            <a:ext cx="76242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Светлая сенсорная комната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3"/>
          <a:stretch/>
        </p:blipFill>
        <p:spPr>
          <a:xfrm>
            <a:off x="0" y="-1"/>
            <a:ext cx="6094929" cy="5080045"/>
          </a:xfrm>
        </p:spPr>
      </p:pic>
      <p:sp>
        <p:nvSpPr>
          <p:cNvPr id="8" name="Прямоугольник 7"/>
          <p:cNvSpPr/>
          <p:nvPr/>
        </p:nvSpPr>
        <p:spPr>
          <a:xfrm>
            <a:off x="2282782" y="5080044"/>
            <a:ext cx="76242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Темная сенсорная комната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/>
          <a:stretch/>
        </p:blipFill>
        <p:spPr>
          <a:xfrm>
            <a:off x="5988676" y="0"/>
            <a:ext cx="6203324" cy="50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58" y="0"/>
            <a:ext cx="5932868" cy="44496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46985" y="4796709"/>
            <a:ext cx="7624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зал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0"/>
            <a:ext cx="5932868" cy="44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246254" cy="4520485"/>
          </a:xfrm>
        </p:spPr>
      </p:pic>
      <p:sp>
        <p:nvSpPr>
          <p:cNvPr id="5" name="Прямоугольник 4"/>
          <p:cNvSpPr/>
          <p:nvPr/>
        </p:nvSpPr>
        <p:spPr>
          <a:xfrm>
            <a:off x="2240923" y="5155843"/>
            <a:ext cx="7624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19" y="0"/>
            <a:ext cx="6473781" cy="45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6256" cy="41691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/>
          <a:stretch/>
        </p:blipFill>
        <p:spPr>
          <a:xfrm>
            <a:off x="5946256" y="0"/>
            <a:ext cx="6245744" cy="41691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73128" y="4525679"/>
            <a:ext cx="69518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детского сада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4"/>
            <a:ext cx="6800045" cy="476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1" y="0"/>
            <a:ext cx="6370749" cy="47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5949" cy="4752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0"/>
            <a:ext cx="6126051" cy="47523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96687" y="4924924"/>
            <a:ext cx="23385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Кухня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5296" cy="48939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4" y="0"/>
            <a:ext cx="6525296" cy="48939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85318" y="4893972"/>
            <a:ext cx="38995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9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" r="13650"/>
          <a:stretch/>
        </p:blipFill>
        <p:spPr>
          <a:xfrm rot="16200000">
            <a:off x="-647319" y="647319"/>
            <a:ext cx="5735949" cy="44413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79" y="-1"/>
            <a:ext cx="7759521" cy="57359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1076" y="5735949"/>
            <a:ext cx="7624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кабинет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2687" cy="377825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88" y="0"/>
            <a:ext cx="6524188" cy="43530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739"/>
            <a:ext cx="5662687" cy="31852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29689" y="4820699"/>
            <a:ext cx="51901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комнаты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14435" cy="46235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4" y="1"/>
            <a:ext cx="6177566" cy="46235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8197" y="5310946"/>
            <a:ext cx="7624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логопеда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4"/>
          <a:stretch/>
        </p:blipFill>
        <p:spPr>
          <a:xfrm>
            <a:off x="6563933" y="-1"/>
            <a:ext cx="5628067" cy="50227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8197" y="5310946"/>
            <a:ext cx="76242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мастерская</a:t>
            </a:r>
            <a:endParaRPr lang="ru-RU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7013" cy="50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184</TotalTime>
  <Words>36</Words>
  <Application>Microsoft Office PowerPoint</Application>
  <PresentationFormat>Широкоэкранный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ПК1</cp:lastModifiedBy>
  <cp:revision>15</cp:revision>
  <dcterms:created xsi:type="dcterms:W3CDTF">2016-08-19T08:00:44Z</dcterms:created>
  <dcterms:modified xsi:type="dcterms:W3CDTF">2016-12-15T12:24:26Z</dcterms:modified>
</cp:coreProperties>
</file>